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5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29" r:id="rId5"/>
  </p:sldMasterIdLst>
  <p:notesMasterIdLst>
    <p:notesMasterId r:id="rId37"/>
  </p:notesMasterIdLst>
  <p:handoutMasterIdLst>
    <p:handoutMasterId r:id="rId38"/>
  </p:handoutMasterIdLst>
  <p:sldIdLst>
    <p:sldId id="1861" r:id="rId6"/>
    <p:sldId id="1825" r:id="rId7"/>
    <p:sldId id="3424" r:id="rId8"/>
    <p:sldId id="3425" r:id="rId9"/>
    <p:sldId id="3427" r:id="rId10"/>
    <p:sldId id="3428" r:id="rId11"/>
    <p:sldId id="3429" r:id="rId12"/>
    <p:sldId id="3320" r:id="rId13"/>
    <p:sldId id="3431" r:id="rId14"/>
    <p:sldId id="3430" r:id="rId15"/>
    <p:sldId id="1928" r:id="rId16"/>
    <p:sldId id="1837" r:id="rId17"/>
    <p:sldId id="3413" r:id="rId18"/>
    <p:sldId id="3414" r:id="rId19"/>
    <p:sldId id="3415" r:id="rId20"/>
    <p:sldId id="3416" r:id="rId21"/>
    <p:sldId id="3418" r:id="rId22"/>
    <p:sldId id="3419" r:id="rId23"/>
    <p:sldId id="3420" r:id="rId24"/>
    <p:sldId id="3421" r:id="rId25"/>
    <p:sldId id="3422" r:id="rId26"/>
    <p:sldId id="1884" r:id="rId27"/>
    <p:sldId id="1907" r:id="rId28"/>
    <p:sldId id="1885" r:id="rId29"/>
    <p:sldId id="3409" r:id="rId30"/>
    <p:sldId id="1889" r:id="rId31"/>
    <p:sldId id="1921" r:id="rId32"/>
    <p:sldId id="1840" r:id="rId33"/>
    <p:sldId id="1899" r:id="rId34"/>
    <p:sldId id="1926" r:id="rId35"/>
    <p:sldId id="1905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DF6795-0305-4F3E-B153-1334772AE57E}">
          <p14:sldIdLst>
            <p14:sldId id="1861"/>
            <p14:sldId id="1825"/>
            <p14:sldId id="3424"/>
            <p14:sldId id="3425"/>
            <p14:sldId id="3427"/>
            <p14:sldId id="3428"/>
            <p14:sldId id="3429"/>
            <p14:sldId id="3320"/>
            <p14:sldId id="3431"/>
            <p14:sldId id="3430"/>
            <p14:sldId id="1928"/>
            <p14:sldId id="1837"/>
            <p14:sldId id="3413"/>
            <p14:sldId id="3414"/>
            <p14:sldId id="3415"/>
            <p14:sldId id="3416"/>
            <p14:sldId id="3418"/>
            <p14:sldId id="3419"/>
            <p14:sldId id="3420"/>
            <p14:sldId id="3421"/>
            <p14:sldId id="3422"/>
            <p14:sldId id="1884"/>
            <p14:sldId id="1907"/>
            <p14:sldId id="1885"/>
            <p14:sldId id="3409"/>
            <p14:sldId id="1889"/>
            <p14:sldId id="1921"/>
            <p14:sldId id="1840"/>
          </p14:sldIdLst>
        </p14:section>
        <p14:section name="Bonus" id="{72AAF43C-2AA2-4BE7-AEDA-2CE586C27CB1}">
          <p14:sldIdLst>
            <p14:sldId id="1899"/>
            <p14:sldId id="1926"/>
          </p14:sldIdLst>
        </p14:section>
        <p14:section name="Review" id="{3191A00E-81D3-4FBC-A5AB-6B8D43F529DF}">
          <p14:sldIdLst>
            <p14:sldId id="19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D83B01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8" autoAdjust="0"/>
    <p:restoredTop sz="88406" autoAdjust="0"/>
  </p:normalViewPr>
  <p:slideViewPr>
    <p:cSldViewPr snapToGrid="0">
      <p:cViewPr>
        <p:scale>
          <a:sx n="62" d="100"/>
          <a:sy n="62" d="100"/>
        </p:scale>
        <p:origin x="954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8/12/2019 4:05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09:38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6860 305 10421 0 0,'-8'0'187'0'0,"0"0"0"0"0,1 0 0 0 0,-1 1 0 0 0,0 0 0 0 0,0 1 0 0 0,1-1 0 0 0,-1 1 0 0 0,1 1 0 0 0,-1-1 0 0 0,1 1 0 0 0,0 1 0 0 0,0-1 0 0 0,0 1 0 0 0,1 0 0 0 0,0 1 0 0 0,-1 0 0 0 0,1 0 0 0 0,1 0 0 0 0,-1 1 0 0 0,1-1 0 0 0,0 1 0 0 0,0 1 0 0 0,1-1 0 0 0,-1 1-187 0 0,-6 14 52 0 0,0-1 1 0 0,2 1 0 0 0,0 0 0 0 0,1 1-1 0 0,2 0 1 0 0,0 0 0 0 0,1 1-1 0 0,1 0 1 0 0,1-1 0 0 0,2 1 0 0 0,0 0-1 0 0,1 0 1 0 0,1 0 0 0 0,1 0-1 0 0,2 0 1 0 0,2 10-53 0 0,-5-26-57 0 0,1 0-1 0 0,0 1 0 0 0,0-1 1 0 0,0 0-1 0 0,1 0 1 0 0,0 0-1 0 0,1-1 1 0 0,-1 1-1 0 0,1-1 0 0 0,1 0 1 0 0,-1 0-1 0 0,1 0 1 0 0,0 0-1 0 0,0-1 1 0 0,1 0-1 0 0,-1 0 0 0 0,1-1 1 0 0,0 1-1 0 0,1-1 1 0 0,-1 0-1 0 0,1-1 0 0 0,-1 0 1 0 0,1 0-1 0 0,0 0 1 0 0,0-1-1 0 0,1 0 1 0 0,-1 0-1 0 0,0-1 0 0 0,1 0 1 0 0,-1 0-1 0 0,1-1 1 0 0,-1 0-1 0 0,0 0 1 0 0,7-1 57 0 0,21-8-718 0 0,-1-1 1 0 0,0-2 0 0 0,0-1-1 0 0,-1-1 1 0 0,-1-2 0 0 0,1-2 717 0 0,-15 8-956 0 0,18-8-2233 0 0,-11 2-1745 0 0</inkml:trace>
  <inkml:trace contextRef="#ctx0" brushRef="#br0" timeOffset="-5871.667">8 78 6133 0 0,'-7'4'6706'0'0,"6"7"-3875"0"0,14 34-4132 0 0,-9-34 2087 0 0,16 51-786 0 0,2-1-1 0 0,3-1 1 0 0,3-1 0 0 0,26 41 0 0 0,-2-7 84 0 0,-4 2 0 0 0,-4 1-1 0 0,-3 8-83 0 0,-25-65-333 0 0,-16-39 272 0 0,0 0 14 0 0,0 0 20 0 0,0 0-20 0 0,0 0 20 0 0,0 0-12 0 0,0 0 14 0 0,0 0-10 0 0,0 0 24 0 0,0 0 27 0 0,0 0 29 0 0,0 0-16 0 0,3 23 307 0 0,-2 28-214 0 0,-1-50-126 0 0,0-1-4 0 0,0 0-10 0 0,3-18-410 0 0,24-87 418 0 0,4 1 0 0 0,4 1 0 0 0,39-74 10 0 0,-38 92-106 0 0,-7 23 288 0 0,-28 61 152 0 0,-1 1 74 0 0,0 0-102 0 0,3 26-722 0 0,7 24 373 0 0,3-2 0 0 0,1 0 1 0 0,2 0-1 0 0,3-1 0 0 0,1-1 0 0 0,14 18 43 0 0,-24-43-21 0 0,-8-16 14 0 0,5 13-70 0 0,1 0 0 0 0,1 0 0 0 0,1-1 0 0 0,1 0 0 0 0,0 0 0 0 0,1-2 0 0 0,0 1 0 0 0,1-1 0 0 0,1-1 0 0 0,1-1 0 0 0,1 1 77 0 0,-15-14 34 0 0,0-1 0 0 0,1 0 1 0 0,-1 0-1 0 0,0 1 0 0 0,0-1 1 0 0,0 0-1 0 0,0 0 0 0 0,0 0 1 0 0,0 0-1 0 0,0-1 1 0 0,0 1-1 0 0,0 0 0 0 0,-1 0 1 0 0,1 0-1 0 0,0-1 0 0 0,-1 1 1 0 0,1 0-1 0 0,-1-1 0 0 0,1 1 1 0 0,-1-1-1 0 0,0 1 0 0 0,0 0 1 0 0,1-1-1 0 0,-1 1 1 0 0,0-1-1 0 0,0 1 0 0 0,0-1 1 0 0,-1 1-1 0 0,1 0 0 0 0,0-1 1 0 0,-1 0-35 0 0,3-11 101 0 0,26-117 230 0 0,4-20 105 0 0,-6-1 0 0 0,0-85-436 0 0,-24 218 67 0 0,-1 2-860 0 0,-4 33-8564 0 0,0-5 4146 0 0</inkml:trace>
  <inkml:trace contextRef="#ctx0" brushRef="#br0" timeOffset="-4918.991">1612 320 1148 0 0,'-52'-52'11800'0'0,"49"50"-11745"0"0,0 0 0 0 0,0 1 1 0 0,0-1-1 0 0,-1 0 0 0 0,1 1 0 0 0,0 0 1 0 0,-1 0-1 0 0,1 0 0 0 0,-1 0 1 0 0,0 1-1 0 0,1-1 0 0 0,-1 1 0 0 0,1 0 1 0 0,-1 0-1 0 0,0 0 0 0 0,1 0 0 0 0,-1 1 1 0 0,1 0-1 0 0,-1-1 0 0 0,1 1 0 0 0,-1 1 1 0 0,1-1-1 0 0,-1 0 0 0 0,1 1 1 0 0,0 0-1 0 0,0-1 0 0 0,0 1 0 0 0,-3 3-55 0 0,-8 9-35 0 0,1 2-1 0 0,0 0 0 0 0,2 0 0 0 0,-1 1 0 0 0,2 1 1 0 0,0 0-1 0 0,1 0 0 0 0,1 0 0 0 0,1 1 0 0 0,1 1 1 0 0,0-1-1 0 0,2 1 0 0 0,0 0 0 0 0,1 0 0 0 0,1 0 1 0 0,0 12 35 0 0,0-16 6 0 0,0 0 0 0 0,0 1 0 0 0,2-1 0 0 0,0 0 0 0 0,1 1 0 0 0,1-1 0 0 0,0 0 1 0 0,1 0-1 0 0,1 0 0 0 0,0 0 0 0 0,1-1 0 0 0,1 1 0 0 0,0-1 0 0 0,1 0 0 0 0,1-1 1 0 0,0 0-1 0 0,1 0 0 0 0,1-1 0 0 0,0 0 0 0 0,1-1 0 0 0,0 0 0 0 0,1 0 0 0 0,0-1 0 0 0,0-1 1 0 0,1 0-1 0 0,1-1 0 0 0,0 0 0 0 0,11 4-6 0 0,-13-7 1 0 0,0 0-1 0 0,1 0 1 0 0,0-2 0 0 0,0 0-1 0 0,0 0 1 0 0,0-1 0 0 0,1-1 0 0 0,-1 0-1 0 0,1-1 1 0 0,0 0 0 0 0,-1-1-1 0 0,1-1 1 0 0,-1 0 0 0 0,1-1 0 0 0,-1 0-1 0 0,1-1 1 0 0,-1 0 0 0 0,0-1-1 0 0,0-1 1 0 0,-1 0 0 0 0,1-1 0 0 0,-1 0-1 0 0,0-1 1 0 0,-1 0 0 0 0,1-1-1 0 0,-2-1 1 0 0,1 1 0 0 0,-1-2-1 0 0,0 1 1 0 0,-1-1 0 0 0,0-1 0 0 0,5-8-1 0 0,-4 1 53 0 0,-1-1 0 0 0,-1 0-1 0 0,0 0 1 0 0,-2-1 0 0 0,0 0 0 0 0,-1 0 0 0 0,-1 0 0 0 0,-1-1 0 0 0,-1 0 0 0 0,-1 1 0 0 0,0-1 0 0 0,-2-6-53 0 0,0 14 61 0 0,0 0 0 0 0,-1 1 0 0 0,0 0 0 0 0,-1-1 0 0 0,-1 1 0 0 0,0 0 0 0 0,-1 1 0 0 0,0-1 0 0 0,0 1-1 0 0,-1 0 1 0 0,-1 0 0 0 0,0 0 0 0 0,0 1 0 0 0,-1 0 0 0 0,0 1 0 0 0,-1 0 0 0 0,0 0 0 0 0,-1 1 0 0 0,1 0 0 0 0,-11-7-61 0 0,3 8 26 0 0,-1-1 0 0 0,0 2 0 0 0,0 1 1 0 0,0 0-1 0 0,0 1 0 0 0,-1 1 0 0 0,1 0 1 0 0,-1 2-1 0 0,0 0 0 0 0,0 1 0 0 0,1 1 0 0 0,-1 1 1 0 0,0 0-1 0 0,1 2 0 0 0,-1 0 0 0 0,1 1 0 0 0,0 0 1 0 0,1 2-1 0 0,-1 0 0 0 0,1 1 0 0 0,1 1 1 0 0,-3 2-27 0 0,14-8-55 0 0,1-1 0 0 0,-1 1 0 0 0,1 0 0 0 0,0 1 0 0 0,0-1 0 0 0,0 1 0 0 0,1-1 0 0 0,-1 1 0 0 0,1 0 0 0 0,0 1 0 0 0,0-1 0 0 0,0 0 0 0 0,0 1 0 0 0,1 0 0 0 0,0-1 0 0 0,-1 5 55 0 0,2-7-187 0 0,1 1-1 0 0,0 0 1 0 0,-1-1 0 0 0,1 1 0 0 0,0 0 0 0 0,1-1-1 0 0,-1 1 1 0 0,0 0 0 0 0,1-1 0 0 0,-1 1 0 0 0,1-1-1 0 0,0 1 1 0 0,0-1 0 0 0,0 1 0 0 0,0-1-1 0 0,1 1 1 0 0,-1-1 0 0 0,1 0 0 0 0,-1 0 0 0 0,1 0-1 0 0,1 2 188 0 0,32 28-5253 0 0,-9-17 1002 0 0</inkml:trace>
  <inkml:trace contextRef="#ctx0" brushRef="#br0" timeOffset="-4082.079">2216 285 8341 0 0,'0'11'1237'0'0,"2"25"-750"0"0,1-1 1 0 0,2 0-1 0 0,2-1 0 0 0,1 1 0 0 0,9 22-487 0 0,102 314 1062 0 0,-112-351-896 0 0,-5-27 1338 0 0,-30-174-1223 0 0,27 152-367 0 0,1 1 0 0 0,1 0 0 0 0,1 0 0 0 0,2 0 0 0 0,1 1 0 0 0,7-23 86 0 0,-9 38-43 0 0,1 0 0 0 0,0 0-1 0 0,1 0 1 0 0,1 1-1 0 0,0-1 1 0 0,0 1 0 0 0,1 1-1 0 0,1-1 1 0 0,-1 1 0 0 0,2 1-1 0 0,-1-1 1 0 0,1 1-1 0 0,1 1 1 0 0,0 0 0 0 0,0 0-1 0 0,3-1 44 0 0,63-22-810 0 0,-3 1-4346 0 0,-64 25 2802 0 0</inkml:trace>
  <inkml:trace contextRef="#ctx0" brushRef="#br0" timeOffset="-3481.012">3021 1 9085 0 0,'-2'59'2523'0'0,"87"574"-304"0"0,-58-317-1773 0 0,-19-285-1595 0 0,-8-31 1042 0 0,0 0 0 0 0,0 1 0 0 0,0-1 0 0 0,0 1 0 0 0,0-1 0 0 0,0 1 0 0 0,0-1 0 0 0,0 0 0 0 0,1 1 0 0 0,-1-1 0 0 0,0 1 0 0 0,0-1 0 0 0,0 0 0 0 0,1 1 0 0 0,-1-1 0 0 0,0 0 0 0 0,0 1 0 0 0,1-1 0 0 0,-1 0 0 0 0,0 0-1 0 0,1 1 1 0 0,-1-1 0 0 0,0 0 0 0 0,1 0 0 0 0,-1 1 0 0 0,1-1 0 0 0,-1 0 0 0 0,0 0 0 0 0,1 0 0 0 0,-1 0 0 0 0,1 0 0 0 0,-1 0 0 0 0,1 1 0 0 0,-1-1 0 0 0,0 0 0 0 0,1 0 0 0 0,-1 0 0 0 0,1-1 0 0 0,-1 1 0 0 0,1 0 0 0 0,-1 0 0 0 0,0 0-1 0 0,1 0 1 0 0,-1 0 0 0 0,1 0 0 0 0,-1 0 0 0 0,0-1 0 0 0,1 1 0 0 0,-1 0 0 0 0,0 0 0 0 0,1-1 0 0 0,-1 1 0 0 0,0 0 0 0 0,1-1 0 0 0,-1 1 0 0 0,0 0 0 0 0,0-1 0 0 0,1 1 0 0 0,-1 0 0 0 0,0-1 0 0 0,0 1 0 0 0,1 0 0 0 0,-1-1 107 0 0,4-7-2073 0 0</inkml:trace>
  <inkml:trace contextRef="#ctx0" brushRef="#br0" timeOffset="-2934.308">3557 213 5945 0 0,'-4'0'4230'0'0,"-16"5"-3622"0"0,-212 134 2688 0 0,170-97-2838 0 0,-73 54 278 0 0,165-92-2882 0 0,2 3 2316 0 0,-1 2 1 0 0,0 2 0 0 0,0 1-1 0 0,-1 1 1 0 0,-1 1 0 0 0,0 2 0 0 0,-1 1-1 0 0,0 1 1 0 0,13 13-171 0 0,83 48 558 0 0,-122-78-571 0 0,203 108 160 0 0,-115-71-3570 0 0,-53-26-1836 0 0,-18-10 122 0 0</inkml:trace>
  <inkml:trace contextRef="#ctx0" brushRef="#br0" timeOffset="-2271.238">4313 341 9053 0 0,'-16'-4'311'0'0,"0"0"0"0"0,0 1 0 0 0,0 1 1 0 0,0 1-1 0 0,-1 0 0 0 0,1 1 0 0 0,0 0 0 0 0,0 1 1 0 0,-1 1-1 0 0,1 1 0 0 0,0 1 0 0 0,1 0 0 0 0,-1 0 1 0 0,1 2-1 0 0,-1 0 0 0 0,-12 8-311 0 0,24-14-16 0 0,0 1-1 0 0,1 0 1 0 0,-1 0 0 0 0,0 0-1 0 0,1 1 1 0 0,-1-1 0 0 0,1 1-1 0 0,-1 0 1 0 0,1 0 0 0 0,0 0-1 0 0,0 1 1 0 0,0-1 0 0 0,0 1-1 0 0,0-1 1 0 0,0 1 0 0 0,1 0-1 0 0,0 0 1 0 0,-1 0 0 0 0,1 0-1 0 0,0 1 1 0 0,0-1 0 0 0,1 1-1 0 0,-1-1 1 0 0,1 1 0 0 0,0-1-1 0 0,-1 1 1 0 0,2 0 0 0 0,-1 0 0 0 0,0 0-1 0 0,1-1 1 0 0,0 1 0 0 0,0 0-1 0 0,0 0 1 0 0,0 0 0 0 0,0 0-1 0 0,1 0 1 0 0,1 3 16 0 0,7 4-70 0 0,0 1 0 0 0,2-1 0 0 0,-1 0-1 0 0,1-1 1 0 0,1 0 0 0 0,0-1 0 0 0,0-1 0 0 0,1 0 0 0 0,0 0 0 0 0,0-1 0 0 0,1-1 0 0 0,0 0-1 0 0,0-1 1 0 0,0 0 0 0 0,1-1 0 0 0,-1-1 0 0 0,2 0 70 0 0,44 16-123 0 0,-48-15 125 0 0,8 2 30 0 0,0 0-1 0 0,0 1 0 0 0,-1 1 0 0 0,0 1 0 0 0,-1 1 1 0 0,0 0-1 0 0,0 2 0 0 0,-1 0 0 0 0,-1 0 0 0 0,0 2 0 0 0,12 13-31 0 0,-26-24 28 0 0,0-1-1 0 0,-1 0 1 0 0,1 1-1 0 0,-1-1 1 0 0,1 0-1 0 0,-1 1 1 0 0,0 0-1 0 0,0-1 1 0 0,-1 1-1 0 0,1 0 1 0 0,0-1-1 0 0,-1 1 1 0 0,0 0-1 0 0,1 0 1 0 0,-1 0-1 0 0,0-1 1 0 0,0 1-1 0 0,-1 0 0 0 0,1 0 1 0 0,-1 0-1 0 0,1-1 1 0 0,-1 1-1 0 0,0 0 1 0 0,0-1-1 0 0,0 1 1 0 0,0-1-1 0 0,-1 1 1 0 0,1-1-1 0 0,-1 1 1 0 0,1-1-1 0 0,-1 0 1 0 0,0 0-1 0 0,0 0 1 0 0,0 0-1 0 0,0 0 1 0 0,0 0-1 0 0,0-1 1 0 0,-1 1-1 0 0,1 0 0 0 0,0-1 1 0 0,-1 0-1 0 0,0 0 1 0 0,1 0-1 0 0,-1 0 1 0 0,0 0-1 0 0,1 0 1 0 0,-1-1-1 0 0,-1 1-27 0 0,-15 5-285 0 0,-1 0 0 0 0,1-1 1 0 0,-1-2-1 0 0,0 0 0 0 0,0-1 0 0 0,0 0 0 0 0,-1-2 0 0 0,1-1 0 0 0,0 0 0 0 0,0-1 0 0 0,0-1 0 0 0,0-1 1 0 0,-4-3 284 0 0,23 7-11 0 0,-30-14-1043 0 0,24-6-2601 0 0,11 8-787 0 0</inkml:trace>
  <inkml:trace contextRef="#ctx0" brushRef="#br0" timeOffset="-1843.63">4705 396 11285 0 0,'-2'3'99'0'0,"0"0"0"0"0,0 0 0 0 0,0 0 0 0 0,1 0 0 0 0,-1 0 0 0 0,1 0 0 0 0,0 0 0 0 0,0 0 0 0 0,0 1 0 0 0,0-1 0 0 0,0 1 0 0 0,1-1 0 0 0,0 0 0 0 0,0 1 0 0 0,-1-1 0 0 0,2 1 0 0 0,-1-1 0 0 0,0 1 1 0 0,1-1-1 0 0,0 0 0 0 0,0 1 0 0 0,0-1 0 0 0,1 2-99 0 0,-2-2 164 0 0,11 56 146 0 0,3-1 0 0 0,2 0-1 0 0,21 49-309 0 0,-18-57 108 0 0,-2 1-1 0 0,-2 1 0 0 0,-3 0 0 0 0,-2 1 0 0 0,-2 2-107 0 0,-7 17 41 0 0,-2-57-360 0 0,0 1 0 0 0,1-1 1 0 0,1 1-1 0 0,1-1 0 0 0,0 0 0 0 0,1 0 0 0 0,0 0 1 0 0,1 0-1 0 0,3 6 319 0 0,34 13-7111 0 0,-31-32 4374 0 0</inkml:trace>
  <inkml:trace contextRef="#ctx0" brushRef="#br0" timeOffset="-1402.109">4698 459 6369 0 0,'-1'-5'169'0'0,"1"0"0"0"0,-1-1 0 0 0,1 1 0 0 0,0 0 0 0 0,0 0 1 0 0,1-1-1 0 0,0 1 0 0 0,0 0 0 0 0,0 0 0 0 0,0 0 1 0 0,1 0-1 0 0,0 0 0 0 0,0 0 0 0 0,0 0 0 0 0,1 1 0 0 0,-1-1 1 0 0,1 1-1 0 0,0-1 0 0 0,0 1 0 0 0,1 0 0 0 0,-1 0 1 0 0,1 1-1 0 0,0-1 0 0 0,4-2-169 0 0,3-3 117 0 0,0 1 0 0 0,1 0 1 0 0,-1 1-1 0 0,2 0 0 0 0,-1 1 1 0 0,1 0-1 0 0,0 1 0 0 0,13-4-117 0 0,-8 6 64 0 0,1 1 0 0 0,0 0 0 0 0,0 1 0 0 0,0 1-1 0 0,0 1 1 0 0,0 1 0 0 0,0 0 0 0 0,-1 1 0 0 0,1 1 0 0 0,-1 1 0 0 0,0 1-1 0 0,0 1 1 0 0,0 0 0 0 0,-1 1 0 0 0,0 1 0 0 0,-1 0 0 0 0,0 1 0 0 0,0 1-1 0 0,5 6-63 0 0,-13-11-15 0 0,0 1 0 0 0,-1 0-1 0 0,0 0 1 0 0,0 0-1 0 0,0 1 1 0 0,-1 0-1 0 0,0 1 1 0 0,-1-1 0 0 0,0 1-1 0 0,0 0 1 0 0,-1 0-1 0 0,0 0 1 0 0,-1 1-1 0 0,0 0 1 0 0,0-1 0 0 0,-1 1-1 0 0,0 0 1 0 0,-1 0-1 0 0,0 0 1 0 0,-1 1-1 0 0,0-1 1 0 0,0 0-1 0 0,-1 0 1 0 0,-1 0 0 0 0,1 0-1 0 0,-2 0 1 0 0,1 0-1 0 0,-1-1 1 0 0,-1 1-1 0 0,0-1 1 0 0,0 0 0 0 0,-1 0-1 0 0,-3 5 16 0 0,-6 1-12 0 0,-2-1-1 0 0,1 0 1 0 0,-2-1 0 0 0,0-1-1 0 0,0-1 1 0 0,-1 0 0 0 0,0-1-1 0 0,-1-1 1 0 0,0-1-1 0 0,-1 0 1 0 0,1-2 0 0 0,-1 0-1 0 0,-1-1 1 0 0,1-1 0 0 0,-1-1-1 0 0,0-1 1 0 0,1-1-1 0 0,-15-1 13 0 0,19 1-313 0 0,1-1-1 0 0,-1-1 0 0 0,0-1 1 0 0,1 0-1 0 0,-1-1 1 0 0,1-1-1 0 0,0 0 0 0 0,0-1 1 0 0,0-1-1 0 0,1 0 0 0 0,0-1 1 0 0,-10-6 313 0 0,6-24-3191 0 0,22 18-1359 0 0</inkml:trace>
  <inkml:trace contextRef="#ctx0" brushRef="#br0" timeOffset="-609.1618">6128 465 6141 0 0,'-12'-9'803'0'0,"-1"0"0"0"0,1 0 0 0 0,-2 2 0 0 0,1-1 0 0 0,-1 2 0 0 0,0 0 0 0 0,-1 1 0 0 0,-9-3-803 0 0,6 3 220 0 0,-1 1 0 0 0,0 1 0 0 0,0 1 1 0 0,0 0-1 0 0,0 1 0 0 0,0 1 1 0 0,-1 1-1 0 0,1 1 0 0 0,0 0 0 0 0,-13 5-220 0 0,22-5-30 0 0,0 1-1 0 0,0 0 0 0 0,1 1 1 0 0,-1 0-1 0 0,1 1 0 0 0,0 0 1 0 0,0 1-1 0 0,0-1 0 0 0,1 2 1 0 0,-1-1-1 0 0,2 1 0 0 0,-1 0 1 0 0,1 1-1 0 0,0 0 0 0 0,0 0 1 0 0,1 0-1 0 0,0 1 0 0 0,1 0 1 0 0,0 0-1 0 0,0 0 0 0 0,1 1 1 0 0,0 0-1 0 0,1 0 0 0 0,0 0 1 0 0,1 0-1 0 0,0 0 0 0 0,0 0 1 0 0,1 1-1 0 0,0-1 0 0 0,1 1 1 0 0,0-1-1 0 0,1 1 0 0 0,0-1 1 0 0,1 0-1 0 0,0 1 0 0 0,0-1 1 0 0,1 0-1 0 0,1 0 0 0 0,-1-1 1 0 0,2 1-1 0 0,-1-1 0 0 0,1 0 1 0 0,1 0-1 0 0,0 0 0 0 0,3 3 31 0 0,2-2-23 0 0,0-1 0 0 0,1-1 1 0 0,0 0-1 0 0,1-1 0 0 0,0 0 0 0 0,0 0 0 0 0,0-2 0 0 0,1 0 0 0 0,0 0 1 0 0,0-1-1 0 0,0-1 0 0 0,0 0 0 0 0,0-1 0 0 0,1-1 0 0 0,-1 0 0 0 0,1-1 0 0 0,0 0 1 0 0,-1-1-1 0 0,1-1 0 0 0,-1 0 0 0 0,0-1 0 0 0,0-1 0 0 0,6-2 23 0 0,-10 2-18 0 0,-1 0 0 0 0,1 0 0 0 0,-1-1 0 0 0,0-1 0 0 0,0 0 0 0 0,0 0 0 0 0,-1 0 0 0 0,0-1 0 0 0,0 0 0 0 0,-1-1 0 0 0,0 0 0 0 0,0 0 0 0 0,-1-1 0 0 0,0 1 0 0 0,-1-1 0 0 0,0-1 0 0 0,0 1 0 0 0,0-1 0 0 0,-2 1 0 0 0,1-1 0 0 0,2-11 18 0 0,2-14 74 0 0,-1-1-1 0 0,-2 0 1 0 0,-1-1 0 0 0,-2 1-1 0 0,-1-23-73 0 0,-1 55 159 0 0,-2-22 68 0 0,-6 17 3434 0 0,4 41-5062 0 0,1 4 1319 0 0,2 0 0 0 0,1 1 0 0 0,2-1 0 0 0,1 0 0 0 0,2 0 1 0 0,2 0-1 0 0,1 0 0 0 0,2-1 0 0 0,7 17 82 0 0,-6-24-490 0 0,11 28-3906 0 0,-17-49 1552 0 0,0-5-1534 0 0</inkml:trace>
  <inkml:trace contextRef="#ctx0" brushRef="#br0" timeOffset="590.794">7353 650 9525 0 0,'0'1'1373'0'0,"25"0"-1355"0"0,-10-3 134 0 0,0-1 0 0 0,0 0 1 0 0,0-1-1 0 0,-1-1 1 0 0,1 0-1 0 0,-1-1 0 0 0,0 0 1 0 0,-1-1-1 0 0,1-1 1 0 0,-1 0-1 0 0,-1-1 0 0 0,0-1 1 0 0,0 1-1 0 0,-1-2 0 0 0,0 0 1 0 0,-1 0-1 0 0,0-1 1 0 0,4-6-153 0 0,-11 15 0 0 0,0 0 1 0 0,0 1 0 0 0,0-1 0 0 0,-1 0-1 0 0,1-1 1 0 0,-1 1 0 0 0,0 0-1 0 0,0-1 1 0 0,0 1 0 0 0,0-1 0 0 0,-1 1-1 0 0,0-1 1 0 0,1 0 0 0 0,-1 0 0 0 0,-1 1-1 0 0,1-1 1 0 0,0 0 0 0 0,-1 0 0 0 0,0 0-1 0 0,0 0 1 0 0,0 0 0 0 0,0 0 0 0 0,-1 0-1 0 0,0 0 1 0 0,1 0 0 0 0,-1 0-1 0 0,-1 1 1 0 0,1-1 0 0 0,0 0 0 0 0,-1 1-1 0 0,0-1 1 0 0,0 1 0 0 0,0-1 0 0 0,0 1-1 0 0,-1 0 1 0 0,1 0 0 0 0,-1 0 0 0 0,0 0-1 0 0,0 1 1 0 0,0-1 0 0 0,0 1 0 0 0,0-1-1 0 0,0 1 1 0 0,-1 0 0 0 0,1 0 0 0 0,-1 1-1 0 0,-2-2 0 0 0,-9 3 24 0 0,0 0-1 0 0,1 1 1 0 0,-1 1-1 0 0,1 0 1 0 0,0 1-1 0 0,-1 1 1 0 0,1 0-1 0 0,1 0 1 0 0,-1 2-1 0 0,1 0 1 0 0,-1 0-1 0 0,2 1 1 0 0,-1 1-1 0 0,1 0 1 0 0,0 1-1 0 0,1 0 1 0 0,0 1-1 0 0,0 0 1 0 0,-3 6-24 0 0,6-9 93 0 0,1 1 1 0 0,0-1-1 0 0,1 2 0 0 0,-1-1 1 0 0,2 1-1 0 0,-1 0 0 0 0,1 0 1 0 0,1 0-1 0 0,0 1 0 0 0,0 0 1 0 0,1 0-1 0 0,0 0 0 0 0,0 0 1 0 0,1 0-1 0 0,1 0 0 0 0,0 1 1 0 0,0-1-1 0 0,1 1 0 0 0,1 7-93 0 0,1-11 28 0 0,2 0-1 0 0,-1-1 0 0 0,1 1 0 0 0,0-1 1 0 0,0 0-1 0 0,0 0 0 0 0,1 0 0 0 0,0-1 0 0 0,1 1 1 0 0,-1-1-1 0 0,1 0 0 0 0,0-1 0 0 0,0 1 1 0 0,0-1-1 0 0,0-1 0 0 0,1 1 0 0 0,0-1 1 0 0,0 0-28 0 0,24 10 22 0 0,0-1 0 0 0,0-1 1 0 0,1-2-1 0 0,0-1 0 0 0,1-2 1 0 0,0-1-1 0 0,0-1 1 0 0,0-2-1 0 0,0-2 0 0 0,0-1 1 0 0,0-1-1 0 0,11-3-22 0 0,118-29-1755 0 0,-59-1-3601 0 0,-88 29 1370 0 0,-5 0-1589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4T16:34:47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579 602 6065 0 0,'-24'-4'898'0'0,"0"1"1"0"0,1 1-1 0 0,-1 1 1 0 0,0 1-1 0 0,0 1 1 0 0,-11 2-899 0 0,14 2 78 0 0,0 1 1 0 0,0 1 0 0 0,0 0 0 0 0,1 2 0 0 0,0 0-1 0 0,1 2 1 0 0,0 0 0 0 0,1 1 0 0 0,0 0-1 0 0,1 2 1 0 0,0 0 0 0 0,1 1 0 0 0,0 1 0 0 0,2 0-1 0 0,0 1 1 0 0,1 0 0 0 0,0 1 0 0 0,1 1-1 0 0,2 0 1 0 0,-7 16-79 0 0,8-15-84 0 0,2-1-1 0 0,0 2 0 0 0,2-1 1 0 0,0 1-1 0 0,1 0 1 0 0,1 0-1 0 0,1 0 0 0 0,1 1 1 0 0,1-1-1 0 0,1 0 0 0 0,1 3 85 0 0,-3-20-48 0 0,2 1 0 0 0,-1 0 0 0 0,0 0 0 0 0,1 0 0 0 0,0-1 0 0 0,0 1 0 0 0,1 0 0 0 0,-1-1 0 0 0,1 1 0 0 0,0-1 0 0 0,0 0 0 0 0,0 1 0 0 0,1-1 0 0 0,-1 0 0 0 0,1 0 0 0 0,0-1 0 0 0,0 1 0 0 0,1 0 0 0 0,-1-1 0 0 0,1 0 0 0 0,0 0 0 0 0,0 0 0 0 0,0 0 0 0 0,0-1 0 0 0,0 0 0 0 0,0 1 0 0 0,1-1-1 0 0,-1-1 1 0 0,1 1 0 0 0,-1-1 0 0 0,1 0 0 0 0,0 0 0 0 0,0 0 0 0 0,-1-1 0 0 0,1 1 0 0 0,0-1 0 0 0,0 0 0 0 0,0-1 0 0 0,-1 1 0 0 0,1-1 0 0 0,0 0 0 0 0,0 0 0 0 0,-1 0 0 0 0,1-1 0 0 0,0 0 48 0 0,15-13 46 0 0,-2-1 0 0 0,0-1-1 0 0,-1 0 1 0 0,-1-1 0 0 0,-1-1 0 0 0,0-1 0 0 0,-1 0-1 0 0,-2-1 1 0 0,0 0 0 0 0,6-15-46 0 0,5-6 13 0 0,-1-1 1 0 0,-2-1-1 0 0,-2 0 1 0 0,-2-2-1 0 0,-2 0 1 0 0,-2 0-1 0 0,5-41-13 0 0,-7-40 150 0 0,-6-1-1 0 0,-6-24-149 0 0,2 127 303 0 0,-1-1-1 0 0,-2 1 0 0 0,0 0 1 0 0,-1 0-1 0 0,-2 0 0 0 0,0 0 1 0 0,-7-13-303 0 0,13 38 34 0 0,0 1 0 0 0,0-1 1 0 0,-1 0-1 0 0,1 1 1 0 0,0-1-1 0 0,0 0 1 0 0,-1 1-1 0 0,1-1 1 0 0,0 0-1 0 0,0 0 1 0 0,-1 1-1 0 0,1-1 1 0 0,0 0-1 0 0,-1 0 1 0 0,1 0-1 0 0,0 1 1 0 0,-1-1-1 0 0,1 0 1 0 0,-1 0-1 0 0,1 0 1 0 0,0 0-1 0 0,-1 0 1 0 0,1 0-1 0 0,0 0 1 0 0,-1 0-1 0 0,1 0 0 0 0,-1 0 1 0 0,1 0-1 0 0,0 0 1 0 0,-1 0-1 0 0,1 0 1 0 0,-1 0-1 0 0,1 0 1 0 0,0 0-1 0 0,-1 0 1 0 0,1 0-1 0 0,0-1 1 0 0,-1 1-1 0 0,1 0 1 0 0,0 0-1 0 0,-1 0 1 0 0,1-1-1 0 0,0 1 1 0 0,-1 0-1 0 0,1 0 1 0 0,0-1-1 0 0,0 1 1 0 0,-1 0-1 0 0,1-1 0 0 0,0 1 1 0 0,0 0-1 0 0,0-1 1 0 0,-1 1-1 0 0,1 0 1 0 0,0-1-1 0 0,0 1 1 0 0,0-1-1 0 0,0 1 1 0 0,0 0-1 0 0,0-1 1 0 0,0 1-1 0 0,0-1-34 0 0,-8 41-1149 0 0,7-32 1253 0 0,-8 257-477 0 0,10-169 271 0 0,-1-49 25 0 0,2 0 0 0 0,2 0 0 0 0,2 0 0 0 0,2-1 0 0 0,2 0 0 0 0,2-1 0 0 0,2 0 0 0 0,2 0 0 0 0,19 35 77 0 0,-27-67-102 0 0,-1 0 0 0 0,2 0 0 0 0,0-1 0 0 0,0 0 0 0 0,1-1 0 0 0,1 0 0 0 0,0-1 0 0 0,0 0 0 0 0,5 3 102 0 0,-12-10-22 0 0,0 0 0 0 0,1-1 1 0 0,-1 1-1 0 0,0-1 0 0 0,1 1 0 0 0,-1-2 0 0 0,1 1 1 0 0,0 0-1 0 0,0-1 0 0 0,0 0 0 0 0,-1 0 0 0 0,1 0 1 0 0,0-1-1 0 0,0 1 0 0 0,0-1 0 0 0,0 0 1 0 0,0-1-1 0 0,0 1 0 0 0,0-1 0 0 0,0 0 0 0 0,0-1 1 0 0,0 1-1 0 0,0-1 0 0 0,-1 0 0 0 0,1 0 0 0 0,-1 0 1 0 0,1 0-1 0 0,-1-1 0 0 0,3-2 22 0 0,8-10 41 0 0,1 0 0 0 0,-2-2 0 0 0,0 1 0 0 0,-1-2 0 0 0,-1 0 0 0 0,0 0-1 0 0,-2-1 1 0 0,0-1 0 0 0,-1 0 0 0 0,-1 0 0 0 0,2-9-41 0 0,-1-28 845 0 0,-10 56-793 0 0,0 0 0 0 0,-1 0-1 0 0,1 0 1 0 0,0 0-1 0 0,0 0 1 0 0,-1 0-1 0 0,1 1 1 0 0,0-1-1 0 0,-1 1 1 0 0,1-1 0 0 0,-1 1-1 0 0,1-1 1 0 0,-1 1-1 0 0,1 0 1 0 0,-1 0-1 0 0,1 0 1 0 0,-1 0-1 0 0,1 0 1 0 0,-1 0 0 0 0,1 0-1 0 0,-1 0 1 0 0,1 1-1 0 0,-1-1 1 0 0,1 0-1 0 0,0 1 1 0 0,-1-1-1 0 0,1 1 1 0 0,-1 0 0 0 0,1-1-1 0 0,0 1 1 0 0,0 0-1 0 0,-1 0 1 0 0,1 0-1 0 0,-1 1-51 0 0,-10 8-46 0 0,1 0-1 0 0,0 0 0 0 0,1 1 0 0 0,0 1 0 0 0,1 0 1 0 0,0 0-1 0 0,0 1 0 0 0,2 0 0 0 0,0 1 1 0 0,0-1-1 0 0,1 1 0 0 0,1 1 0 0 0,0-1 1 0 0,-1 11 46 0 0,2-16-54 0 0,1 0 0 0 0,0 1 0 0 0,1 0 0 0 0,0 0 0 0 0,0 0 0 0 0,1 0 0 0 0,0 0 0 0 0,1 0 0 0 0,0 0 0 0 0,1 0 0 0 0,0 0 0 0 0,1 0 0 0 0,0 0 0 0 0,0 0 0 0 0,1-1 1 0 0,0 1-1 0 0,1-1 0 0 0,0 1 0 0 0,0-1 0 0 0,1 0 0 0 0,4 4 54 0 0,2-3-243 0 0,0-1 1 0 0,1 0-1 0 0,0-1 1 0 0,1 0 0 0 0,0-1-1 0 0,0-1 1 0 0,1 0-1 0 0,-1-1 1 0 0,1 0-1 0 0,0-1 1 0 0,1 0-1 0 0,-1-2 1 0 0,1 1-1 0 0,-1-2 1 0 0,1 0-1 0 0,-1 0 1 0 0,1-2 0 0 0,0 0-1 0 0,-1 0 1 0 0,1-2-1 0 0,-1 0 1 0 0,1 0-1 0 0,-1-1 1 0 0,0-1-1 0 0,-1 0 1 0 0,12-7 242 0 0,18-7-2138 0 0</inkml:trace>
  <inkml:trace contextRef="#ctx0" brushRef="#br0" timeOffset="1">1403 612 1828 0 0,'-6'25'9185'0'0,"13"43"-9010"0"0,8-18-212 0 0,3 0-1 0 0,1-2 1 0 0,26 45 37 0 0,11 28 37 0 0,55 176-1192 0 0,-105-270-166 0 0,-9-36-891 0 0,-37-99 1469 0 0,20 48 1361 0 0,3-1 1 0 0,3-1 0 0 0,2 0-1 0 0,2 0 1 0 0,4-1 0 0 0,2 0-1 0 0,4-23-618 0 0,0 71-10 0 0,0 0-1 0 0,1 0 1 0 0,1 0-1 0 0,1 1 1 0 0,0-1-1 0 0,1 0 1 0 0,0 1-1 0 0,1 0 1 0 0,1 0-1 0 0,0 1 1 0 0,1-1-1 0 0,1 1 1 0 0,0 1-1 0 0,0-1 1 0 0,1 1-1 0 0,1 1 1 0 0,0 0 0 0 0,0 0-1 0 0,1 1 1 0 0,1 0-1 0 0,0 1 1 0 0,11-7 10 0 0,-19 14 9 0 0,0 1 1 0 0,1-1-1 0 0,-1 1 1 0 0,0 0-1 0 0,0 0 1 0 0,1 0 0 0 0,-1 1-1 0 0,0-1 1 0 0,1 1-1 0 0,-1 0 1 0 0,1 1-1 0 0,-1-1 1 0 0,0 1 0 0 0,1-1-1 0 0,-1 1 1 0 0,0 1-1 0 0,0-1 1 0 0,1 1-1 0 0,-1-1 1 0 0,0 1 0 0 0,-1 0-1 0 0,1 1 1 0 0,0-1-1 0 0,-1 1 1 0 0,1-1 0 0 0,-1 1-1 0 0,1 0 1 0 0,-1 0-1 0 0,0 1 1 0 0,-1-1-1 0 0,1 1 1 0 0,-1-1 0 0 0,1 2-10 0 0,5 6 97 0 0,-2 2 1 0 0,1-1 0 0 0,-1 1 0 0 0,-1 0 0 0 0,0 0-1 0 0,-1 0 1 0 0,-1 1 0 0 0,0-1 0 0 0,0 1 0 0 0,-1 2-98 0 0,-1 2 67 0 0,0 0 0 0 0,-1 1 0 0 0,-1-1-1 0 0,-1 0 1 0 0,0 0 0 0 0,-2 0 0 0 0,0 0 0 0 0,0 0 0 0 0,-2-1 0 0 0,0 0 0 0 0,-1 0 0 0 0,-1 0 0 0 0,-1-1 0 0 0,0 0 0 0 0,-1-1 0 0 0,0 0 0 0 0,-1-1 0 0 0,-1 0 0 0 0,-1 0-1 0 0,0-1 1 0 0,0-1 0 0 0,-1 0 0 0 0,-1-1 0 0 0,0-1 0 0 0,-5 2-67 0 0,14-8-135 0 0,0-1 0 0 0,-1-1 1 0 0,1 1-1 0 0,-1-1 0 0 0,0 0 0 0 0,0-1 0 0 0,0 1 0 0 0,0-1 0 0 0,0-1 0 0 0,0 1 0 0 0,0-1 1 0 0,0-1-1 0 0,-5 0 135 0 0,9 1-202 0 0,-1-1 1 0 0,1 0 0 0 0,0 0 0 0 0,-1 0 0 0 0,1 0 0 0 0,0-1-1 0 0,0 1 1 0 0,0-1 0 0 0,0 0 0 0 0,0 0 0 0 0,0 0-1 0 0,1 0 1 0 0,-1 0 0 0 0,1-1 0 0 0,-1 1 0 0 0,1-1 0 0 0,0 1-1 0 0,0-1 1 0 0,0 0 0 0 0,0 0 0 0 0,0 0 0 0 0,1 0-1 0 0,0 0 1 0 0,-1-1 0 0 0,1 1 0 0 0,0 0 0 0 0,0-1-1 0 0,0-2 202 0 0,-1-30-2978 0 0</inkml:trace>
  <inkml:trace contextRef="#ctx0" brushRef="#br0" timeOffset="2">2116 56 7721 0 0,'0'0'1549'0'0,"0"0"-578"0"0,0 0-676 0 0,0 0-230 0 0,0 8-59 0 0,22 184 857 0 0,-3 378-349 0 0,-26-285-821 0 0,8-208-1607 0 0,-1-76 1811 0 0,0 0 0 0 0,-1 0 0 0 0,2-1 0 0 0,-1 1 0 0 0,0 0 0 0 0,0 0 0 0 0,0 0 0 0 0,0-1 0 0 0,0 1 0 0 0,1 0 0 0 0,-1 0 0 0 0,0 0 1 0 0,1-1-1 0 0,-1 1 0 0 0,1 0 0 0 0,-1-1 0 0 0,0 1 0 0 0,1 0 0 0 0,0-1 0 0 0,-1 1 0 0 0,1-1 0 0 0,-1 1 0 0 0,1 0 0 0 0,0-1 0 0 0,-1 1 0 0 0,1-1 0 0 0,0 0 0 0 0,0 1 0 0 0,-1-1 0 0 0,1 0 0 0 0,0 1 0 0 0,0-1 0 0 0,-1 0 1 0 0,1 0-1 0 0,0 0 0 0 0,0 0 0 0 0,0 0 0 0 0,0 0 0 0 0,-1 0 0 0 0,1 0 0 0 0,0 0 103 0 0,17 0-2862 0 0</inkml:trace>
  <inkml:trace contextRef="#ctx0" brushRef="#br0" timeOffset="3">2715 607 640 0 0,'-91'63'10146'0'0,"74"-51"-9896"0"0,1 1 0 0 0,1 0 0 0 0,0 2 0 0 0,1-1 0 0 0,0 2 0 0 0,1 0 0 0 0,1 1 0 0 0,1 0 0 0 0,0 1 0 0 0,1 0 0 0 0,-4 12-250 0 0,11-25-49 0 0,1 0 0 0 0,0 0 0 0 0,0 0 0 0 0,0 1 0 0 0,0-1 0 0 0,1 0 0 0 0,0 1 1 0 0,0-1-1 0 0,1 1 0 0 0,-1-1 0 0 0,1 1 0 0 0,1 0 0 0 0,-1-1 0 0 0,1 1 0 0 0,0-1 0 0 0,0 1 0 0 0,0-1 0 0 0,1 0 0 0 0,0 0 1 0 0,0 1-1 0 0,0-1 0 0 0,1 0 0 0 0,-1-1 0 0 0,1 1 0 0 0,0 0 0 0 0,1-1 0 0 0,3 4 49 0 0,0-4-7 0 0,1 0-1 0 0,0-1 1 0 0,0 0-1 0 0,0-1 1 0 0,1 0-1 0 0,-1 0 1 0 0,0 0-1 0 0,1-1 1 0 0,0-1-1 0 0,-1 1 1 0 0,1-1-1 0 0,-1-1 1 0 0,1 0-1 0 0,-1 0 1 0 0,1 0-1 0 0,-1-1 1 0 0,0-1-1 0 0,1 1 1 0 0,-1-1-1 0 0,0-1 1 0 0,-1 1-1 0 0,1-1 1 0 0,-1-1-1 0 0,0 1 1 0 0,0-1-1 0 0,0-1 1 0 0,0 1-1 0 0,-1-1 1 0 0,0 0-1 0 0,0-1 1 0 0,-1 1-1 0 0,0-1 1 0 0,2-3 7 0 0,3-2 31 0 0,-1-1 1 0 0,-1 1 0 0 0,0-1-1 0 0,-1 0 1 0 0,-1-1-1 0 0,0 0 1 0 0,-1 0 0 0 0,0 0-1 0 0,-1-1 1 0 0,0 1-1 0 0,-2-1 1 0 0,1 0 0 0 0,-2 0-1 0 0,0 0 1 0 0,-1 0-1 0 0,0 0 1 0 0,-2 0 0 0 0,1 0-1 0 0,-2 0 1 0 0,-2-10-32 0 0,3 20-24 0 0,0 1 1 0 0,0-1 0 0 0,0 1-1 0 0,0 0 1 0 0,-1 0-1 0 0,0 0 1 0 0,0 0 0 0 0,0 0-1 0 0,0 0 1 0 0,0 1-1 0 0,-1-1 1 0 0,0 1-1 0 0,1 0 1 0 0,-1 0 0 0 0,0 1-1 0 0,-1-1 1 0 0,1 1-1 0 0,0 0 1 0 0,-1 0 0 0 0,1 0-1 0 0,-1 1 1 0 0,0-1-1 0 0,1 1 1 0 0,-1 0-1 0 0,0 0 1 0 0,0 1 0 0 0,0 0-1 0 0,0 0 1 0 0,1 0-1 0 0,-1 0 1 0 0,0 1 0 0 0,0-1-1 0 0,0 1 1 0 0,1 1-1 0 0,-1-1 1 0 0,0 1 0 0 0,1-1-1 0 0,-1 1 1 0 0,1 1-1 0 0,0-1 1 0 0,-1 0-1 0 0,1 1 1 0 0,-1 1 23 0 0,-8 6-378 0 0,0 0 0 0 0,1 0-1 0 0,1 1 1 0 0,-1 1 0 0 0,2 0 0 0 0,0 0 0 0 0,0 1-1 0 0,1 0 1 0 0,1 1 0 0 0,0 0 0 0 0,-3 8 378 0 0,-12 61-4464 0 0,21-54 1495 0 0</inkml:trace>
  <inkml:trace contextRef="#ctx0" brushRef="#br0" timeOffset="4">3114 655 9525 0 0,'-11'8'349'0'0,"0"1"1"0"0,1 1-1 0 0,0 0 1 0 0,1 0 0 0 0,0 1-1 0 0,1 0 1 0 0,0 0-1 0 0,0 1 1 0 0,1 0-1 0 0,0 3-349 0 0,4-10-27 0 0,1 0 0 0 0,0 0 0 0 0,0 1 0 0 0,1-1 0 0 0,-1 0 0 0 0,1 1 0 0 0,0-1 0 0 0,1 1 0 0 0,-1-1 0 0 0,1 1 0 0 0,0-1 0 0 0,1 1 0 0 0,-1-1 0 0 0,1 1 0 0 0,0-1 0 0 0,1 1-1 0 0,-1-1 1 0 0,1 0 0 0 0,0 0 0 0 0,0 1 0 0 0,1-2 0 0 0,0 1 0 0 0,-1 0 0 0 0,2 0 0 0 0,-1-1 0 0 0,3 3 27 0 0,1 0-53 0 0,0 0 0 0 0,0-1 0 0 0,1 0-1 0 0,0 0 1 0 0,0-1 0 0 0,1 0 0 0 0,-1 0 0 0 0,1-1-1 0 0,0 0 1 0 0,0-1 0 0 0,1 0 0 0 0,-1 0 0 0 0,1-1-1 0 0,-1 0 1 0 0,1-1 0 0 0,0 0 0 0 0,-1-1 0 0 0,1 1 0 0 0,0-2-1 0 0,0 0 1 0 0,-1 0 0 0 0,1 0 0 0 0,0-2 0 0 0,-1 1-1 0 0,0-1 1 0 0,1 0 0 0 0,-1-1 0 0 0,-1 0 0 0 0,1 0-1 0 0,0-1 1 0 0,7-6 53 0 0,-4 2 90 0 0,-1-1-1 0 0,1-1 1 0 0,-2 0-1 0 0,1 0 1 0 0,-2-1-1 0 0,1 0 1 0 0,-2-1 0 0 0,0 0-1 0 0,0 0 1 0 0,-1-1-1 0 0,-1 0 1 0 0,0 0-1 0 0,3-14-89 0 0,5-70 3823 0 0,-14 98-2850 0 0,0 17-1073 0 0,22 181-653 0 0,6-88 700 0 0,-4-25 96 0 0,-4 1 1 0 0,-4 1-1 0 0,-4 0 0 0 0,-2 19-43 0 0,-10-91 104 0 0,-1-1-1 0 0,-1 1 1 0 0,0 0-1 0 0,-1-1 1 0 0,0 0-1 0 0,-2 1 1 0 0,1-1-1 0 0,-2-1 1 0 0,0 1 0 0 0,0-1-1 0 0,-1 0 1 0 0,-1 0-1 0 0,0-1 1 0 0,-1 0-1 0 0,0-1 1 0 0,-1 0-1 0 0,0 0 1 0 0,-1-1-1 0 0,0 0 1 0 0,0-1-1 0 0,-1 0 1 0 0,-1-1-1 0 0,1-1 1 0 0,-1 0-1 0 0,0 0 1 0 0,-1-1-1 0 0,0-1 1 0 0,0 0-1 0 0,0-1 1 0 0,0 0-1 0 0,-1-2 1 0 0,1 1-1 0 0,-1-2 1 0 0,1 0-1 0 0,-1-1 1 0 0,0 0-1 0 0,-11-2-103 0 0,20 1-67 0 0,0-1 0 0 0,0 1 1 0 0,1-1-1 0 0,-1 0 0 0 0,0-1 0 0 0,1 1 0 0 0,-1-1 0 0 0,1 0 1 0 0,0-1-1 0 0,0 1 0 0 0,0-1 0 0 0,1 0 0 0 0,-1 0 0 0 0,1-1 0 0 0,0 1 1 0 0,0-1-1 0 0,0 0 0 0 0,1 0 0 0 0,-1 0 0 0 0,1 0 0 0 0,1-1 0 0 0,-1 1 1 0 0,1-1-1 0 0,0 0 0 0 0,0 0 0 0 0,1 0 0 0 0,-1 0 0 0 0,1-1 67 0 0,-2-12-495 0 0,1 1-1 0 0,0-1 1 0 0,1 1-1 0 0,1-1 0 0 0,1 0 1 0 0,1 1-1 0 0,0-1 1 0 0,5-15 495 0 0,-3 17-872 0 0,1 0 0 0 0,0 0 1 0 0,1 0-1 0 0,1 1 0 0 0,1 0 0 0 0,0 0 1 0 0,7-9 871 0 0,42-43-4283 0 0</inkml:trace>
  <inkml:trace contextRef="#ctx0" brushRef="#br0" timeOffset="5">3894 713 964 0 0,'2'0'4451'0'0,"7"16"-3949"0"0,16 35 535 0 0,-3 2 0 0 0,-2 0 1 0 0,-2 2-1 0 0,10 54-1037 0 0,-26-65 1420 0 0,1-67-478 0 0,2-10-1208 0 0,2 1 1 0 0,1 1 0 0 0,1-1-1 0 0,2 1 1 0 0,1 1-1 0 0,1 0 1 0 0,2 0 0 0 0,1 2-1 0 0,1 0 1 0 0,1 1-1 0 0,2 0 1 0 0,7-6 265 0 0,-23 28-42 0 0,0 0 0 0 0,0 0 1 0 0,0 1-1 0 0,1-1 0 0 0,0 1 1 0 0,0 0-1 0 0,0 0 0 0 0,0 1 0 0 0,1 0 1 0 0,-1 0-1 0 0,1 0 0 0 0,0 0 1 0 0,0 1-1 0 0,0 0 0 0 0,0 0 0 0 0,0 1 1 0 0,0-1-1 0 0,0 2 0 0 0,1-1 0 0 0,-1 0 1 0 0,6 1 41 0 0,-9 3 53 0 0,0-1 0 0 0,0 1 1 0 0,0 0-1 0 0,0 0 1 0 0,-1 0-1 0 0,1 0 0 0 0,-1 0 1 0 0,1 1-1 0 0,-1-1 0 0 0,0 1 1 0 0,-1-1-1 0 0,1 1 0 0 0,-1 0 1 0 0,1 0-1 0 0,-1 0 0 0 0,0 1-53 0 0,2 4 144 0 0,6 23 99 0 0,-1 2 1 0 0,-2-1-1 0 0,-2 1 0 0 0,-1 0 1 0 0,-1 0-1 0 0,-2 0 0 0 0,-2 4-243 0 0,2-4 228 0 0,-18 92 883 0 0,50-161-1626 0 0,24-44 238 0 0,4 4-1 0 0,2 2 0 0 0,52-45 278 0 0,-101 106-59 0 0,74-49-452 0 0,-79 100 1355 0 0,-9 30 75 0 0,10 137-721 0 0,-8-201-225 0 0,0 0-1 0 0,0 0 1 0 0,1 0 0 0 0,-1 0-1 0 0,1 0 1 0 0,0-1 0 0 0,1 1-1 0 0,-1-1 1 0 0,1 1 0 0 0,-1-1-1 0 0,1 0 1 0 0,1 0 0 0 0,-1 0-1 0 0,1-1 1 0 0,-1 1 0 0 0,1-1-1 0 0,0 0 1 0 0,0 0-1 0 0,0 0 1 0 0,1-1 0 0 0,-1 1-1 0 0,1-1 1 0 0,-1 0 0 0 0,1 0-1 0 0,0 0 1 0 0,0-1 0 0 0,0 0-1 0 0,0 0 1 0 0,0 0 0 0 0,0-1-1 0 0,0 1 1 0 0,0-1 0 0 0,0 0-1 0 0,0-1 1 0 0,0 1-1 0 0,0-1 1 0 0,0 0 0 0 0,0 0-1 0 0,0-1 1 0 0,-1 1 0 0 0,1-1-1 0 0,1-1 28 0 0,11-8 84 0 0,0 0 0 0 0,-1-2 1 0 0,0 0-1 0 0,-1-1 0 0 0,0 0 0 0 0,-1-1 0 0 0,-1-1 0 0 0,-1 0 0 0 0,0-1 0 0 0,-1 0 0 0 0,-1 0 0 0 0,0-1 0 0 0,4-14-84 0 0,-5 16 160 0 0,-1-1 0 0 0,0 0 0 0 0,-2 0 0 0 0,0-1 0 0 0,-1 0 0 0 0,0 0 0 0 0,-2 0 0 0 0,0-1 0 0 0,0-5-160 0 0,-26 31 1008 0 0,13 5-1110 0 0,0 1-1 0 0,1-1 1 0 0,1 2 0 0 0,0-1 0 0 0,1 1 0 0 0,0 0 0 0 0,1 0 0 0 0,1 1 0 0 0,0 0-1 0 0,1 0 1 0 0,1 0 0 0 0,0 0 0 0 0,1 1 0 0 0,1-1 0 0 0,0 1 0 0 0,1 0 0 0 0,1 3 102 0 0,-1-11-79 0 0,0 0 0 0 0,1 0 0 0 0,0 0 1 0 0,0-1-1 0 0,1 1 0 0 0,0 0 0 0 0,0 0 1 0 0,1-1-1 0 0,0 0 0 0 0,1 1 0 0 0,-1-1 1 0 0,1 0-1 0 0,1-1 0 0 0,-1 1 0 0 0,1-1 1 0 0,0 0-1 0 0,1 0 0 0 0,-1 0 0 0 0,1-1 1 0 0,0 0-1 0 0,1 0 0 0 0,-1 0 0 0 0,1-1 1 0 0,0 0-1 0 0,0 0 0 0 0,0-1 0 0 0,1 0 1 0 0,-1 0-1 0 0,1-1 0 0 0,-1 0 0 0 0,1 0 1 0 0,0 0-1 0 0,0-1 0 0 0,0-1 0 0 0,5 1 79 0 0,0-2-422 0 0,-1 0-1 0 0,0 0 0 0 0,0-1 1 0 0,0-1-1 0 0,0 0 1 0 0,0-1-1 0 0,-1 0 1 0 0,0-1-1 0 0,0 0 0 0 0,0 0 1 0 0,0-1-1 0 0,-1-1 1 0 0,0 0-1 0 0,0 0 0 0 0,0-1 1 0 0,-1 0-1 0 0,-1-1 1 0 0,5-5 422 0 0,32-33-2742 0 0</inkml:trace>
  <inkml:trace contextRef="#ctx0" brushRef="#br0" timeOffset="6">5694 732 4936 0 0,'-24'59'4160'0'0,"14"-28"-3521"0"0,-33 146 2403 0 0,43-176-3040 0 0,0-1 0 0 0,1 1 0 0 0,-1-1 0 0 0,1 1 0 0 0,-1-1 0 0 0,1 0 0 0 0,0 1 0 0 0,-1-1 0 0 0,1 0 0 0 0,-1 1 0 0 0,1-1 0 0 0,0 0 0 0 0,-1 1-1 0 0,1-1 1 0 0,0 0 0 0 0,-1 0 0 0 0,1 0 0 0 0,0 0 0 0 0,0 0 0 0 0,-1 0 0 0 0,1 0 0 0 0,0 0 0 0 0,-1 0 0 0 0,1 0 0 0 0,0 0 0 0 0,-1 0 0 0 0,1-1 0 0 0,0 1 0 0 0,-1 0 0 0 0,1 0 0 0 0,0-1 0 0 0,-1 1-1 0 0,1 0 1 0 0,0-1 0 0 0,-1 1 0 0 0,1-1 0 0 0,-1 1 0 0 0,1 0 0 0 0,-1-1 0 0 0,1 0 0 0 0,-1 1 0 0 0,0-1 0 0 0,1 1 0 0 0,-1-1 0 0 0,1 1 0 0 0,-1-1 0 0 0,0 0 0 0 0,0 1 0 0 0,1-1 0 0 0,-1 0 0 0 0,0 1 0 0 0,0-1-1 0 0,0 0 1 0 0,0 1 0 0 0,0-1 0 0 0,0 0 0 0 0,0 0 0 0 0,0 0-2 0 0,4-2 45 0 0,57-58-42 0 0,-29 26-224 0 0,2 2 0 0 0,1 1 0 0 0,2 2-1 0 0,1 1 1 0 0,1 2 0 0 0,9-2 221 0 0,-47 28 1 0 0,1-1-29 0 0,0 0 1 0 0,1 0-1 0 0,-1 0 1 0 0,1 0-1 0 0,0 0 0 0 0,0 0 1 0 0,-1 1-1 0 0,1-1 1 0 0,0 1-1 0 0,0 0 0 0 0,1 0 1 0 0,-1 0-1 0 0,0 0 1 0 0,0 1-1 0 0,0-1 0 0 0,1 1 1 0 0,-1 0-1 0 0,0 0 1 0 0,0 0-1 0 0,1 0 0 0 0,-1 0 1 0 0,0 1-1 0 0,0 0 1 0 0,0-1-1 0 0,1 1 0 0 0,-1 0 1 0 0,0 1-1 0 0,0-1 1 0 0,0 0-1 0 0,-1 1 0 0 0,1 0 1 0 0,0 0-1 0 0,-1 0 0 0 0,1 0 1 0 0,-1 0-1 0 0,2 2 28 0 0,16 101 1192 0 0,-11 154-3410 0 0,-3-240-10 0 0,-2-9-472 0 0</inkml:trace>
  <inkml:trace contextRef="#ctx0" brushRef="#br0" timeOffset="7">6643 126 10581 0 0,'-71'251'4562'0'0,"60"-151"-4496"0"0,3 0-1 0 0,5 0 0 0 0,4 11-65 0 0,0-78-637 0 0,1 0 0 0 0,2 0 0 0 0,1-1 0 0 0,2 1 0 0 0,0-1 0 0 0,11 23 637 0 0,-18-54-83 0 0,10 18-2401 0 0,-2-20-1999 0 0,-4-19 372 0 0</inkml:trace>
  <inkml:trace contextRef="#ctx0" brushRef="#br0" timeOffset="8">6045 404 11133 0 0,'-12'0'6525'0'0,"12"0"-5645"0"0,0 0-880 0 0,4 0-1276 0 0,15 0-197 0 0,14 0 1221 0 0,19-1 252 0 0,44-11 452 0 0,55-12-264 0 0,53-18-188 0 0,17-6-540 0 0,-6-1-328 0 0,-38 9-604 0 0,-44 11-812 0 0,-41 8-352 0 0,-29 11-569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51:52.7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6860 305 10421 0 0,'-8'0'187'0'0,"0"0"0"0"0,1 0 0 0 0,-1 1 0 0 0,0 0 0 0 0,0 1 0 0 0,1-1 0 0 0,-1 1 0 0 0,1 1 0 0 0,-1-1 0 0 0,1 1 0 0 0,0 1 0 0 0,0-1 0 0 0,0 1 0 0 0,1 0 0 0 0,0 1 0 0 0,-1 0 0 0 0,1 0 0 0 0,1 0 0 0 0,-1 1 0 0 0,1-1 0 0 0,0 1 0 0 0,0 1 0 0 0,1-1 0 0 0,-1 1-187 0 0,-6 14 52 0 0,0-1 1 0 0,2 1 0 0 0,0 0 0 0 0,1 1-1 0 0,2 0 1 0 0,0 0 0 0 0,1 1-1 0 0,1 0 1 0 0,1-1 0 0 0,2 1 0 0 0,0 0-1 0 0,1 0 1 0 0,1 0 0 0 0,1 0-1 0 0,2 0 1 0 0,2 10-53 0 0,-5-26-57 0 0,1 0-1 0 0,0 1 0 0 0,0-1 1 0 0,0 0-1 0 0,1 0 1 0 0,0 0-1 0 0,1-1 1 0 0,-1 1-1 0 0,1-1 0 0 0,1 0 1 0 0,-1 0-1 0 0,1 0 1 0 0,0 0-1 0 0,0-1 1 0 0,1 0-1 0 0,-1 0 0 0 0,1-1 1 0 0,0 1-1 0 0,1-1 1 0 0,-1 0-1 0 0,1-1 0 0 0,-1 0 1 0 0,1 0-1 0 0,0 0 1 0 0,0-1-1 0 0,1 0 1 0 0,-1 0-1 0 0,0-1 0 0 0,1 0 1 0 0,-1 0-1 0 0,1-1 1 0 0,-1 0-1 0 0,0 0 1 0 0,7-1 57 0 0,21-8-718 0 0,-1-1 1 0 0,0-2 0 0 0,0-1-1 0 0,-1-1 1 0 0,-1-2 0 0 0,1-2 717 0 0,-15 8-956 0 0,18-8-2233 0 0,-11 2-1745 0 0</inkml:trace>
  <inkml:trace contextRef="#ctx0" brushRef="#br0" timeOffset="1">8 78 6133 0 0,'-7'4'6706'0'0,"6"7"-3875"0"0,14 34-4132 0 0,-9-34 2087 0 0,16 51-786 0 0,2-1-1 0 0,3-1 1 0 0,3-1 0 0 0,26 41 0 0 0,-2-7 84 0 0,-4 2 0 0 0,-4 1-1 0 0,-3 8-83 0 0,-25-65-333 0 0,-16-39 272 0 0,0 0 14 0 0,0 0 20 0 0,0 0-20 0 0,0 0 20 0 0,0 0-12 0 0,0 0 14 0 0,0 0-10 0 0,0 0 24 0 0,0 0 27 0 0,0 0 29 0 0,0 0-16 0 0,3 23 307 0 0,-2 28-214 0 0,-1-50-126 0 0,0-1-4 0 0,0 0-10 0 0,3-18-410 0 0,24-87 418 0 0,4 1 0 0 0,4 1 0 0 0,39-74 10 0 0,-38 92-106 0 0,-7 23 288 0 0,-28 61 152 0 0,-1 1 74 0 0,0 0-102 0 0,3 26-722 0 0,7 24 373 0 0,3-2 0 0 0,1 0 1 0 0,2 0-1 0 0,3-1 0 0 0,1-1 0 0 0,14 18 43 0 0,-24-43-21 0 0,-8-16 14 0 0,5 13-70 0 0,1 0 0 0 0,1 0 0 0 0,1-1 0 0 0,1 0 0 0 0,0 0 0 0 0,1-2 0 0 0,0 1 0 0 0,1-1 0 0 0,1-1 0 0 0,1-1 0 0 0,1 1 77 0 0,-15-14 34 0 0,0-1 0 0 0,1 0 1 0 0,-1 0-1 0 0,0 1 0 0 0,0-1 1 0 0,0 0-1 0 0,0 0 0 0 0,0 0 1 0 0,0 0-1 0 0,0-1 1 0 0,0 1-1 0 0,0 0 0 0 0,-1 0 1 0 0,1 0-1 0 0,0-1 0 0 0,-1 1 1 0 0,1 0-1 0 0,-1-1 0 0 0,1 1 1 0 0,-1-1-1 0 0,0 1 0 0 0,0 0 1 0 0,1-1-1 0 0,-1 1 1 0 0,0-1-1 0 0,0 1 0 0 0,0-1 1 0 0,-1 1-1 0 0,1 0 0 0 0,0-1 1 0 0,-1 0-35 0 0,3-11 101 0 0,26-117 230 0 0,4-20 105 0 0,-6-1 0 0 0,0-85-436 0 0,-24 218 67 0 0,-1 2-860 0 0,-4 33-8564 0 0,0-5 4146 0 0</inkml:trace>
  <inkml:trace contextRef="#ctx0" brushRef="#br0" timeOffset="2">1612 320 1148 0 0,'-52'-52'11800'0'0,"49"50"-11745"0"0,0 0 0 0 0,0 1 1 0 0,0-1-1 0 0,-1 0 0 0 0,1 1 0 0 0,0 0 1 0 0,-1 0-1 0 0,1 0 0 0 0,-1 0 1 0 0,0 1-1 0 0,1-1 0 0 0,-1 1 0 0 0,1 0 1 0 0,-1 0-1 0 0,0 0 0 0 0,1 0 0 0 0,-1 1 1 0 0,1 0-1 0 0,-1-1 0 0 0,1 1 0 0 0,-1 1 1 0 0,1-1-1 0 0,-1 0 0 0 0,1 1 1 0 0,0 0-1 0 0,0-1 0 0 0,0 1 0 0 0,-3 3-55 0 0,-8 9-35 0 0,1 2-1 0 0,0 0 0 0 0,2 0 0 0 0,-1 1 0 0 0,2 1 1 0 0,0 0-1 0 0,1 0 0 0 0,1 0 0 0 0,1 1 0 0 0,1 1 1 0 0,0-1-1 0 0,2 1 0 0 0,0 0 0 0 0,1 0 0 0 0,1 0 1 0 0,0 12 35 0 0,0-16 6 0 0,0 0 0 0 0,0 1 0 0 0,2-1 0 0 0,0 0 0 0 0,1 1 0 0 0,1-1 0 0 0,0 0 1 0 0,1 0-1 0 0,1 0 0 0 0,0 0 0 0 0,1-1 0 0 0,1 1 0 0 0,0-1 0 0 0,1 0 0 0 0,1-1 1 0 0,0 0-1 0 0,1 0 0 0 0,1-1 0 0 0,0 0 0 0 0,1-1 0 0 0,0 0 0 0 0,1 0 0 0 0,0-1 0 0 0,0-1 1 0 0,1 0-1 0 0,1-1 0 0 0,0 0 0 0 0,11 4-6 0 0,-13-7 1 0 0,0 0-1 0 0,1 0 1 0 0,0-2 0 0 0,0 0-1 0 0,0 0 1 0 0,0-1 0 0 0,1-1 0 0 0,-1 0-1 0 0,1-1 1 0 0,0 0 0 0 0,-1-1-1 0 0,1-1 1 0 0,-1 0 0 0 0,1-1 0 0 0,-1 0-1 0 0,1-1 1 0 0,-1 0 0 0 0,0-1-1 0 0,0-1 1 0 0,-1 0 0 0 0,1-1 0 0 0,-1 0-1 0 0,0-1 1 0 0,-1 0 0 0 0,1-1-1 0 0,-2-1 1 0 0,1 1 0 0 0,-1-2-1 0 0,0 1 1 0 0,-1-1 0 0 0,0-1 0 0 0,5-8-1 0 0,-4 1 53 0 0,-1-1 0 0 0,-1 0-1 0 0,0 0 1 0 0,-2-1 0 0 0,0 0 0 0 0,-1 0 0 0 0,-1 0 0 0 0,-1-1 0 0 0,-1 0 0 0 0,-1 1 0 0 0,0-1 0 0 0,-2-6-53 0 0,0 14 61 0 0,0 0 0 0 0,-1 1 0 0 0,0 0 0 0 0,-1-1 0 0 0,-1 1 0 0 0,0 0 0 0 0,-1 1 0 0 0,0-1 0 0 0,0 1-1 0 0,-1 0 1 0 0,-1 0 0 0 0,0 0 0 0 0,0 1 0 0 0,-1 0 0 0 0,0 1 0 0 0,-1 0 0 0 0,0 0 0 0 0,-1 1 0 0 0,1 0 0 0 0,-11-7-61 0 0,3 8 26 0 0,-1-1 0 0 0,0 2 0 0 0,0 1 1 0 0,0 0-1 0 0,0 1 0 0 0,-1 1 0 0 0,1 0 1 0 0,-1 2-1 0 0,0 0 0 0 0,0 1 0 0 0,1 1 0 0 0,-1 1 1 0 0,0 0-1 0 0,1 2 0 0 0,-1 0 0 0 0,1 1 0 0 0,0 0 1 0 0,1 2-1 0 0,-1 0 0 0 0,1 1 0 0 0,1 1 1 0 0,-3 2-27 0 0,14-8-55 0 0,1-1 0 0 0,-1 1 0 0 0,1 0 0 0 0,0 1 0 0 0,0-1 0 0 0,0 1 0 0 0,1-1 0 0 0,-1 1 0 0 0,1 0 0 0 0,0 1 0 0 0,0-1 0 0 0,0 0 0 0 0,0 1 0 0 0,1 0 0 0 0,0-1 0 0 0,-1 5 55 0 0,2-7-187 0 0,1 1-1 0 0,0 0 1 0 0,-1-1 0 0 0,1 1 0 0 0,0 0 0 0 0,1-1-1 0 0,-1 1 1 0 0,0 0 0 0 0,1-1 0 0 0,-1 1 0 0 0,1-1-1 0 0,0 1 1 0 0,0-1 0 0 0,0 1 0 0 0,0-1-1 0 0,1 1 1 0 0,-1-1 0 0 0,1 0 0 0 0,-1 0 0 0 0,1 0-1 0 0,1 2 188 0 0,32 28-5253 0 0,-9-17 1002 0 0</inkml:trace>
  <inkml:trace contextRef="#ctx0" brushRef="#br0" timeOffset="3">2216 285 8341 0 0,'0'11'1237'0'0,"2"25"-750"0"0,1-1 1 0 0,2 0-1 0 0,2-1 0 0 0,1 1 0 0 0,9 22-487 0 0,102 314 1062 0 0,-112-351-896 0 0,-5-27 1338 0 0,-30-174-1223 0 0,27 152-367 0 0,1 1 0 0 0,1 0 0 0 0,1 0 0 0 0,2 0 0 0 0,1 1 0 0 0,7-23 86 0 0,-9 38-43 0 0,1 0 0 0 0,0 0-1 0 0,1 0 1 0 0,1 1-1 0 0,0-1 1 0 0,0 1 0 0 0,1 1-1 0 0,1-1 1 0 0,-1 1 0 0 0,2 1-1 0 0,-1-1 1 0 0,1 1-1 0 0,1 1 1 0 0,0 0 0 0 0,0 0-1 0 0,3-1 44 0 0,63-22-810 0 0,-3 1-4346 0 0,-64 25 2802 0 0</inkml:trace>
  <inkml:trace contextRef="#ctx0" brushRef="#br0" timeOffset="4">3021 1 9085 0 0,'-2'59'2523'0'0,"87"574"-304"0"0,-58-317-1773 0 0,-19-285-1595 0 0,-8-31 1042 0 0,0 0 0 0 0,0 1 0 0 0,0-1 0 0 0,0 1 0 0 0,0-1 0 0 0,0 1 0 0 0,0-1 0 0 0,0 0 0 0 0,1 1 0 0 0,-1-1 0 0 0,0 1 0 0 0,0-1 0 0 0,0 0 0 0 0,1 1 0 0 0,-1-1 0 0 0,0 0 0 0 0,0 1 0 0 0,1-1 0 0 0,-1 0 0 0 0,0 0-1 0 0,1 1 1 0 0,-1-1 0 0 0,0 0 0 0 0,1 0 0 0 0,-1 1 0 0 0,1-1 0 0 0,-1 0 0 0 0,0 0 0 0 0,1 0 0 0 0,-1 0 0 0 0,1 0 0 0 0,-1 0 0 0 0,1 1 0 0 0,-1-1 0 0 0,0 0 0 0 0,1 0 0 0 0,-1 0 0 0 0,1-1 0 0 0,-1 1 0 0 0,1 0 0 0 0,-1 0 0 0 0,0 0-1 0 0,1 0 1 0 0,-1 0 0 0 0,1 0 0 0 0,-1 0 0 0 0,0-1 0 0 0,1 1 0 0 0,-1 0 0 0 0,0 0 0 0 0,1-1 0 0 0,-1 1 0 0 0,0 0 0 0 0,1-1 0 0 0,-1 1 0 0 0,0 0 0 0 0,0-1 0 0 0,1 1 0 0 0,-1 0 0 0 0,0-1 0 0 0,0 1 0 0 0,1 0 0 0 0,-1-1 107 0 0,4-7-2073 0 0</inkml:trace>
  <inkml:trace contextRef="#ctx0" brushRef="#br0" timeOffset="5">3557 213 5945 0 0,'-4'0'4230'0'0,"-16"5"-3622"0"0,-212 134 2688 0 0,170-97-2838 0 0,-73 54 278 0 0,165-92-2882 0 0,2 3 2316 0 0,-1 2 1 0 0,0 2 0 0 0,0 1-1 0 0,-1 1 1 0 0,-1 1 0 0 0,0 2 0 0 0,-1 1-1 0 0,0 1 1 0 0,13 13-171 0 0,83 48 558 0 0,-122-78-571 0 0,203 108 160 0 0,-115-71-3570 0 0,-53-26-1836 0 0,-18-10 122 0 0</inkml:trace>
  <inkml:trace contextRef="#ctx0" brushRef="#br0" timeOffset="6">4313 341 9053 0 0,'-16'-4'311'0'0,"0"0"0"0"0,0 1 0 0 0,0 1 1 0 0,0 1-1 0 0,-1 0 0 0 0,1 1 0 0 0,0 0 0 0 0,0 1 1 0 0,-1 1-1 0 0,1 1 0 0 0,0 1 0 0 0,1 0 0 0 0,-1 0 1 0 0,1 2-1 0 0,-1 0 0 0 0,-12 8-311 0 0,24-14-16 0 0,0 1-1 0 0,1 0 1 0 0,-1 0 0 0 0,0 0-1 0 0,1 1 1 0 0,-1-1 0 0 0,1 1-1 0 0,-1 0 1 0 0,1 0 0 0 0,0 0-1 0 0,0 1 1 0 0,0-1 0 0 0,0 1-1 0 0,0-1 1 0 0,0 1 0 0 0,1 0-1 0 0,0 0 1 0 0,-1 0 0 0 0,1 0-1 0 0,0 1 1 0 0,0-1 0 0 0,1 1-1 0 0,-1-1 1 0 0,1 1 0 0 0,0-1-1 0 0,-1 1 1 0 0,2 0 0 0 0,-1 0 0 0 0,0 0-1 0 0,1-1 1 0 0,0 1 0 0 0,0 0-1 0 0,0 0 1 0 0,0 0 0 0 0,0 0-1 0 0,1 0 1 0 0,1 3 16 0 0,7 4-70 0 0,0 1 0 0 0,2-1 0 0 0,-1 0-1 0 0,1-1 1 0 0,1 0 0 0 0,0-1 0 0 0,0-1 0 0 0,1 0 0 0 0,0 0 0 0 0,0-1 0 0 0,1-1 0 0 0,0 0-1 0 0,0-1 1 0 0,0 0 0 0 0,1-1 0 0 0,-1-1 0 0 0,2 0 70 0 0,44 16-123 0 0,-48-15 125 0 0,8 2 30 0 0,0 0-1 0 0,0 1 0 0 0,-1 1 0 0 0,0 1 0 0 0,-1 1 1 0 0,0 0-1 0 0,0 2 0 0 0,-1 0 0 0 0,-1 0 0 0 0,0 2 0 0 0,12 13-31 0 0,-26-24 28 0 0,0-1-1 0 0,-1 0 1 0 0,1 1-1 0 0,-1-1 1 0 0,1 0-1 0 0,-1 1 1 0 0,0 0-1 0 0,0-1 1 0 0,-1 1-1 0 0,1 0 1 0 0,0-1-1 0 0,-1 1 1 0 0,0 0-1 0 0,1 0 1 0 0,-1 0-1 0 0,0-1 1 0 0,0 1-1 0 0,-1 0 0 0 0,1 0 1 0 0,-1 0-1 0 0,1-1 1 0 0,-1 1-1 0 0,0 0 1 0 0,0-1-1 0 0,0 1 1 0 0,0-1-1 0 0,-1 1 1 0 0,1-1-1 0 0,-1 1 1 0 0,1-1-1 0 0,-1 0 1 0 0,0 0-1 0 0,0 0 1 0 0,0 0-1 0 0,0 0 1 0 0,0 0-1 0 0,0-1 1 0 0,-1 1-1 0 0,1 0 0 0 0,0-1 1 0 0,-1 0-1 0 0,0 0 1 0 0,1 0-1 0 0,-1 0 1 0 0,0 0-1 0 0,1 0 1 0 0,-1-1-1 0 0,-1 1-27 0 0,-15 5-285 0 0,-1 0 0 0 0,1-1 1 0 0,-1-2-1 0 0,0 0 0 0 0,0-1 0 0 0,0 0 0 0 0,-1-2 0 0 0,1-1 0 0 0,0 0 0 0 0,0-1 0 0 0,0-1 0 0 0,0-1 1 0 0,-4-3 284 0 0,23 7-11 0 0,-30-14-1043 0 0,24-6-2601 0 0,11 8-787 0 0</inkml:trace>
  <inkml:trace contextRef="#ctx0" brushRef="#br0" timeOffset="7">4705 396 11285 0 0,'-2'3'99'0'0,"0"0"0"0"0,0 0 0 0 0,0 0 0 0 0,1 0 0 0 0,-1 0 0 0 0,1 0 0 0 0,0 0 0 0 0,0 0 0 0 0,0 1 0 0 0,0-1 0 0 0,0 1 0 0 0,1-1 0 0 0,0 0 0 0 0,0 1 0 0 0,-1-1 0 0 0,2 1 0 0 0,-1-1 0 0 0,0 1 1 0 0,1-1-1 0 0,0 0 0 0 0,0 1 0 0 0,0-1 0 0 0,1 2-99 0 0,-2-2 164 0 0,11 56 146 0 0,3-1 0 0 0,2 0-1 0 0,21 49-309 0 0,-18-57 108 0 0,-2 1-1 0 0,-2 1 0 0 0,-3 0 0 0 0,-2 1 0 0 0,-2 2-107 0 0,-7 17 41 0 0,-2-57-360 0 0,0 1 0 0 0,1-1 1 0 0,1 1-1 0 0,1-1 0 0 0,0 0 0 0 0,1 0 0 0 0,0 0 1 0 0,1 0-1 0 0,3 6 319 0 0,34 13-7111 0 0,-31-32 4374 0 0</inkml:trace>
  <inkml:trace contextRef="#ctx0" brushRef="#br0" timeOffset="8">4698 459 6369 0 0,'-1'-5'169'0'0,"1"0"0"0"0,-1-1 0 0 0,1 1 0 0 0,0 0 0 0 0,0 0 1 0 0,1-1-1 0 0,0 1 0 0 0,0 0 0 0 0,0 0 0 0 0,0 0 1 0 0,1 0-1 0 0,0 0 0 0 0,0 0 0 0 0,0 0 0 0 0,1 1 0 0 0,-1-1 1 0 0,1 1-1 0 0,0-1 0 0 0,0 1 0 0 0,1 0 0 0 0,-1 0 1 0 0,1 1-1 0 0,0-1 0 0 0,4-2-169 0 0,3-3 117 0 0,0 1 0 0 0,1 0 1 0 0,-1 1-1 0 0,2 0 0 0 0,-1 1 1 0 0,1 0-1 0 0,0 1 0 0 0,13-4-117 0 0,-8 6 64 0 0,1 1 0 0 0,0 0 0 0 0,0 1 0 0 0,0 1-1 0 0,0 1 1 0 0,0 1 0 0 0,0 0 0 0 0,-1 1 0 0 0,1 1 0 0 0,-1 1 0 0 0,0 1-1 0 0,0 1 1 0 0,0 0 0 0 0,-1 1 0 0 0,0 1 0 0 0,-1 0 0 0 0,0 1 0 0 0,0 1-1 0 0,5 6-63 0 0,-13-11-15 0 0,0 1 0 0 0,-1 0-1 0 0,0 0 1 0 0,0 0-1 0 0,0 1 1 0 0,-1 0-1 0 0,0 1 1 0 0,-1-1 0 0 0,0 1-1 0 0,0 0 1 0 0,-1 0-1 0 0,0 0 1 0 0,-1 1-1 0 0,0 0 1 0 0,0-1 0 0 0,-1 1-1 0 0,0 0 1 0 0,-1 0-1 0 0,0 0 1 0 0,-1 1-1 0 0,0-1 1 0 0,0 0-1 0 0,-1 0 1 0 0,-1 0 0 0 0,1 0-1 0 0,-2 0 1 0 0,1 0-1 0 0,-1-1 1 0 0,-1 1-1 0 0,0-1 1 0 0,0 0 0 0 0,-1 0-1 0 0,-3 5 16 0 0,-6 1-12 0 0,-2-1-1 0 0,1 0 1 0 0,-2-1 0 0 0,0-1-1 0 0,0-1 1 0 0,-1 0 0 0 0,0-1-1 0 0,-1-1 1 0 0,0-1-1 0 0,-1 0 1 0 0,1-2 0 0 0,-1 0-1 0 0,-1-1 1 0 0,1-1 0 0 0,-1-1-1 0 0,0-1 1 0 0,1-1-1 0 0,-15-1 13 0 0,19 1-313 0 0,1-1-1 0 0,-1-1 0 0 0,0-1 1 0 0,1 0-1 0 0,-1-1 1 0 0,1-1-1 0 0,0 0 0 0 0,0-1 1 0 0,0-1-1 0 0,1 0 0 0 0,0-1 1 0 0,-10-6 313 0 0,6-24-3191 0 0,22 18-1359 0 0</inkml:trace>
  <inkml:trace contextRef="#ctx0" brushRef="#br0" timeOffset="9">6128 465 6141 0 0,'-12'-9'803'0'0,"-1"0"0"0"0,1 0 0 0 0,-2 2 0 0 0,1-1 0 0 0,-1 2 0 0 0,0 0 0 0 0,-1 1 0 0 0,-9-3-803 0 0,6 3 220 0 0,-1 1 0 0 0,0 1 0 0 0,0 1 1 0 0,0 0-1 0 0,0 1 0 0 0,0 1 1 0 0,-1 1-1 0 0,1 1 0 0 0,0 0 0 0 0,-13 5-220 0 0,22-5-30 0 0,0 1-1 0 0,0 0 0 0 0,1 1 1 0 0,-1 0-1 0 0,1 1 0 0 0,0 0 1 0 0,0 1-1 0 0,0-1 0 0 0,1 2 1 0 0,-1-1-1 0 0,2 1 0 0 0,-1 0 1 0 0,1 1-1 0 0,0 0 0 0 0,0 0 1 0 0,1 0-1 0 0,0 1 0 0 0,1 0 1 0 0,0 0-1 0 0,0 0 0 0 0,1 1 1 0 0,0 0-1 0 0,1 0 0 0 0,0 0 1 0 0,1 0-1 0 0,0 0 0 0 0,0 0 1 0 0,1 1-1 0 0,0-1 0 0 0,1 1 1 0 0,0-1-1 0 0,1 1 0 0 0,0-1 1 0 0,1 0-1 0 0,0 1 0 0 0,0-1 1 0 0,1 0-1 0 0,1 0 0 0 0,-1-1 1 0 0,2 1-1 0 0,-1-1 0 0 0,1 0 1 0 0,1 0-1 0 0,0 0 0 0 0,3 3 31 0 0,2-2-23 0 0,0-1 0 0 0,1-1 1 0 0,0 0-1 0 0,1-1 0 0 0,0 0 0 0 0,0 0 0 0 0,0-2 0 0 0,1 0 0 0 0,0 0 1 0 0,0-1-1 0 0,0-1 0 0 0,0 0 0 0 0,0-1 0 0 0,1-1 0 0 0,-1 0 0 0 0,1-1 0 0 0,0 0 1 0 0,-1-1-1 0 0,1-1 0 0 0,-1 0 0 0 0,0-1 0 0 0,0-1 0 0 0,6-2 23 0 0,-10 2-18 0 0,-1 0 0 0 0,1 0 0 0 0,-1-1 0 0 0,0-1 0 0 0,0 0 0 0 0,0 0 0 0 0,-1 0 0 0 0,0-1 0 0 0,0 0 0 0 0,-1-1 0 0 0,0 0 0 0 0,0 0 0 0 0,-1-1 0 0 0,0 1 0 0 0,-1-1 0 0 0,0-1 0 0 0,0 1 0 0 0,0-1 0 0 0,-2 1 0 0 0,1-1 0 0 0,2-11 18 0 0,2-14 74 0 0,-1-1-1 0 0,-2 0 1 0 0,-1-1 0 0 0,-2 1-1 0 0,-1-23-73 0 0,-1 55 159 0 0,-2-22 68 0 0,-6 17 3434 0 0,4 41-5062 0 0,1 4 1319 0 0,2 0 0 0 0,1 1 0 0 0,2-1 0 0 0,1 0 0 0 0,2 0 1 0 0,2 0-1 0 0,1 0 0 0 0,2-1 0 0 0,7 17 82 0 0,-6-24-490 0 0,11 28-3906 0 0,-17-49 1552 0 0,0-5-1534 0 0</inkml:trace>
  <inkml:trace contextRef="#ctx0" brushRef="#br0" timeOffset="10">7353 650 9525 0 0,'0'1'1373'0'0,"25"0"-1355"0"0,-10-3 134 0 0,0-1 0 0 0,0 0 1 0 0,0-1-1 0 0,-1-1 1 0 0,1 0-1 0 0,-1-1 0 0 0,0 0 1 0 0,-1-1-1 0 0,1-1 1 0 0,-1 0-1 0 0,-1-1 0 0 0,0-1 1 0 0,0 1-1 0 0,-1-2 0 0 0,0 0 1 0 0,-1 0-1 0 0,0-1 1 0 0,4-6-153 0 0,-11 15 0 0 0,0 0 1 0 0,0 1 0 0 0,0-1 0 0 0,-1 0-1 0 0,1-1 1 0 0,-1 1 0 0 0,0 0-1 0 0,0-1 1 0 0,0 1 0 0 0,0-1 0 0 0,-1 1-1 0 0,0-1 1 0 0,1 0 0 0 0,-1 0 0 0 0,-1 1-1 0 0,1-1 1 0 0,0 0 0 0 0,-1 0 0 0 0,0 0-1 0 0,0 0 1 0 0,0 0 0 0 0,0 0 0 0 0,-1 0-1 0 0,0 0 1 0 0,1 0 0 0 0,-1 0-1 0 0,-1 1 1 0 0,1-1 0 0 0,0 0 0 0 0,-1 1-1 0 0,0-1 1 0 0,0 1 0 0 0,0-1 0 0 0,0 1-1 0 0,-1 0 1 0 0,1 0 0 0 0,-1 0 0 0 0,0 0-1 0 0,0 1 1 0 0,0-1 0 0 0,0 1 0 0 0,0-1-1 0 0,0 1 1 0 0,-1 0 0 0 0,1 0 0 0 0,-1 1-1 0 0,-2-2 0 0 0,-9 3 24 0 0,0 0-1 0 0,1 1 1 0 0,-1 1-1 0 0,1 0 1 0 0,0 1-1 0 0,-1 1 1 0 0,1 0-1 0 0,1 0 1 0 0,-1 2-1 0 0,1 0 1 0 0,-1 0-1 0 0,2 1 1 0 0,-1 1-1 0 0,1 0 1 0 0,0 1-1 0 0,1 0 1 0 0,0 1-1 0 0,0 0 1 0 0,-3 6-24 0 0,6-9 93 0 0,1 1 1 0 0,0-1-1 0 0,1 2 0 0 0,-1-1 1 0 0,2 1-1 0 0,-1 0 0 0 0,1 0 1 0 0,1 0-1 0 0,0 1 0 0 0,0 0 1 0 0,1 0-1 0 0,0 0 0 0 0,0 0 1 0 0,1 0-1 0 0,1 0 0 0 0,0 1 1 0 0,0-1-1 0 0,1 1 0 0 0,1 7-93 0 0,1-11 28 0 0,2 0-1 0 0,-1-1 0 0 0,1 1 0 0 0,0-1 1 0 0,0 0-1 0 0,0 0 0 0 0,1 0 0 0 0,0-1 0 0 0,1 1 1 0 0,-1-1-1 0 0,1 0 0 0 0,0-1 0 0 0,0 1 1 0 0,0-1-1 0 0,0-1 0 0 0,1 1 0 0 0,0-1 1 0 0,0 0-28 0 0,24 10 22 0 0,0-1 0 0 0,0-1 1 0 0,1-2-1 0 0,0-1 0 0 0,1-2 1 0 0,0-1-1 0 0,0-1 1 0 0,0-2-1 0 0,0-2 0 0 0,0-1 1 0 0,0-1-1 0 0,11-3-22 0 0,118-29-1755 0 0,-59-1-3601 0 0,-88 29 1370 0 0,-5 0-1589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2T23:09:21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542 626 3572 0 0,'-7'-9'8108'0'0,"-22"-13"-7196"0"0,-102-39 2558 0 0,123 59-3488 0 0,-1 1 0 0 0,1 0 0 0 0,0 0-1 0 0,-1 0 1 0 0,1 1 0 0 0,-1 0 0 0 0,1 1-1 0 0,0 0 1 0 0,-1 0 0 0 0,1 1 0 0 0,0 0 0 0 0,0 0-1 0 0,0 1 1 0 0,0 0 0 0 0,0 1 0 0 0,-1 1 18 0 0,-8 4-122 0 0,0 2 1 0 0,1 0-1 0 0,1 1 1 0 0,0 1-1 0 0,0 0 1 0 0,1 1-1 0 0,1 0 1 0 0,0 1-1 0 0,1 1 1 0 0,1 0-1 0 0,1 0 1 0 0,0 1-1 0 0,1 1 1 0 0,0-1-1 0 0,2 1 1 0 0,0 1-1 0 0,1 0 1 0 0,1 0-1 0 0,1 0 1 0 0,1 0-1 0 0,0 0 1 0 0,1 1-1 0 0,1-1 1 0 0,1 1-1 0 0,2 13 122 0 0,0-27-37 0 0,1 0 1 0 0,0 0-1 0 0,0 0 0 0 0,0-1 0 0 0,1 0 1 0 0,-1 1-1 0 0,1-1 0 0 0,0 0 0 0 0,1-1 1 0 0,-1 1-1 0 0,1-1 0 0 0,0 0 0 0 0,0 0 1 0 0,1 0-1 0 0,-1-1 0 0 0,1 1 0 0 0,-1-1 1 0 0,1-1-1 0 0,0 1 0 0 0,0-1 0 0 0,0 0 1 0 0,1-1-1 0 0,-1 1 0 0 0,0-1 0 0 0,1 0 1 0 0,-1-1-1 0 0,1 0 0 0 0,-1 0 0 0 0,1 0 1 0 0,-1-1-1 0 0,0 1 0 0 0,1-2 0 0 0,-1 1 37 0 0,13-3 48 0 0,-1 0-1 0 0,0-2 1 0 0,0 0-1 0 0,0-1 1 0 0,-1 0-1 0 0,0-2 1 0 0,0 0-1 0 0,-1-1 1 0 0,0-1-1 0 0,-1 0 1 0 0,0-1-1 0 0,-1 0 1 0 0,-1-1-1 0 0,0-1 1 0 0,0 0-1 0 0,-1-1 1 0 0,-1 0-1 0 0,9-17-47 0 0,-9 18 116 0 0,-1-1 0 0 0,0 0-1 0 0,-2 0 1 0 0,1-1 0 0 0,-2 0 0 0 0,0-1 0 0 0,-1 1-1 0 0,-1-1 1 0 0,3-15-116 0 0,-8 32 18 0 0,-1 0 0 0 0,1 0 1 0 0,-1 0-1 0 0,1 0 0 0 0,0 0 0 0 0,-1 0 0 0 0,1 0 0 0 0,-1 0 0 0 0,1 0 0 0 0,-1 0 0 0 0,1 0 0 0 0,0 0 1 0 0,-1 0-1 0 0,1 0 0 0 0,-1 0 0 0 0,1-1 0 0 0,0 1 0 0 0,-1 0 0 0 0,1 0 0 0 0,-1 0 0 0 0,1-1 0 0 0,0 1 0 0 0,-1 0 1 0 0,1 0-1 0 0,0-1 0 0 0,-1 1 0 0 0,1 0 0 0 0,0-1 0 0 0,0 1 0 0 0,-1-1 0 0 0,1 1 0 0 0,0 0 0 0 0,0-1 1 0 0,0 1-1 0 0,0-1 0 0 0,-1 1 0 0 0,1 0 0 0 0,0-1 0 0 0,0 1 0 0 0,0-1 0 0 0,0 1 0 0 0,0-1 0 0 0,0 1 1 0 0,0 0-1 0 0,0-1 0 0 0,0 1 0 0 0,0-1 0 0 0,0 1 0 0 0,1-1 0 0 0,-1 1 0 0 0,0 0 0 0 0,0-1 0 0 0,0 1 1 0 0,0-1-1 0 0,1 1 0 0 0,-1 0 0 0 0,0-1 0 0 0,0 1 0 0 0,1-1-18 0 0,-22 33-866 0 0,14-10 579 0 0,1 0 0 0 0,0 0 0 0 0,2 0 0 0 0,0 1 0 0 0,2-1 0 0 0,0 1 0 0 0,2 20 287 0 0,0-39-38 0 0,0 0 0 0 0,1 0-1 0 0,-1 1 1 0 0,1-1 0 0 0,0 0 0 0 0,0 0 0 0 0,1 0 0 0 0,-1 0 0 0 0,1 0 0 0 0,0 0 0 0 0,0-1-1 0 0,0 1 1 0 0,0 0 0 0 0,1-1 0 0 0,0 0 0 0 0,-1 1 0 0 0,1-1 0 0 0,0 0 0 0 0,1-1 0 0 0,-1 1-1 0 0,0 0 1 0 0,1-1 0 0 0,1 1 38 0 0,62 15-4444 0 0,-54-20 2299 0 0,-3-9-1615 0 0</inkml:trace>
  <inkml:trace contextRef="#ctx0" brushRef="#br0" timeOffset="3585.515">5638 612 2584 0 0,'-8'4'1139'0'0,"0"0"0"0"0,0 1 0 0 0,0 0 0 0 0,1 1 0 0 0,0 0-1 0 0,0 0 1 0 0,1 0 0 0 0,-1 1 0 0 0,1 0 0 0 0,-3 5-1139 0 0,0 3 78 0 0,0 1 1 0 0,0 0 0 0 0,2 0-1 0 0,0 1 1 0 0,1 0-1 0 0,1 0 1 0 0,0 1-1 0 0,1 0 1 0 0,1 0-1 0 0,1 0 1 0 0,1 0-1 0 0,0 14-78 0 0,1-29-43 0 0,-1 0-1 0 0,1 0 1 0 0,0 0-1 0 0,0 0 1 0 0,0 0-1 0 0,0 0 1 0 0,1 0-1 0 0,-1-1 1 0 0,1 1-1 0 0,-1 0 1 0 0,1 0-1 0 0,0 0 1 0 0,0-1-1 0 0,0 1 1 0 0,1-1-1 0 0,-1 1 1 0 0,1-1-1 0 0,-1 1 1 0 0,1-1-1 0 0,0 0 1 0 0,0 1-1 0 0,0-1 1 0 0,0 0-1 0 0,0 0 1 0 0,1-1-1 0 0,-1 1 1 0 0,0 0-1 0 0,1-1 1 0 0,-1 0-1 0 0,1 1 1 0 0,0-1-1 0 0,-1 0 1 0 0,1 0-1 0 0,0 0 1 0 0,0-1-1 0 0,0 1 1 0 0,0-1-1 0 0,-1 0 1 0 0,1 1-1 0 0,0-1 1 0 0,0-1-1 0 0,0 1 1 0 0,0 0-1 0 0,0-1 44 0 0,8-3 4 0 0,0-1 0 0 0,-1 0-1 0 0,0 0 1 0 0,0-1 0 0 0,-1-1-1 0 0,1 0 1 0 0,-2 0 0 0 0,1 0-1 0 0,-1-1 1 0 0,0-1 0 0 0,0 0-1 0 0,-1 0 1 0 0,0 0 0 0 0,-1-1-4 0 0,1 1-31 0 0,3-1-51 0 0,-1 0 0 0 0,0-1-1 0 0,-1 0 1 0 0,0-1 0 0 0,-1 0 0 0 0,0 0 0 0 0,-1 0 0 0 0,0-1 0 0 0,-1 0-1 0 0,-1 0 1 0 0,0-1 0 0 0,-1 1 0 0 0,0-1 0 0 0,-1 1 0 0 0,0-1-1 0 0,-1 0 1 0 0,-1 0 0 0 0,0 0 0 0 0,-2-5 82 0 0,1 15-38 0 0,1 1 0 0 0,-2-1-1 0 0,1 1 1 0 0,0 0 0 0 0,-1-1 0 0 0,1 1 0 0 0,-1 0 0 0 0,0 0-1 0 0,0 0 1 0 0,0 0 0 0 0,0 0 0 0 0,-1 1 0 0 0,1-1-1 0 0,-1 1 1 0 0,0-1 0 0 0,0 1 0 0 0,1 0 0 0 0,-1 0-1 0 0,-1 0 1 0 0,1 1 0 0 0,0-1 0 0 0,0 1 0 0 0,-1-1-1 0 0,1 1 1 0 0,-1 0 0 0 0,1 1 0 0 0,-1-1 0 0 0,1 0-1 0 0,-1 1 1 0 0,1 0 0 0 0,-2 0 38 0 0,-3 0-95 0 0,0 0 0 0 0,0 0-1 0 0,0 1 1 0 0,0 0 0 0 0,0 1 0 0 0,0 0-1 0 0,1 0 1 0 0,-1 1 0 0 0,0 0 0 0 0,1 0-1 0 0,0 0 1 0 0,0 1 0 0 0,-5 4 95 0 0,2-2-228 0 0,1 1-1 0 0,1 0 1 0 0,-1 1 0 0 0,1 0-1 0 0,1 0 1 0 0,0 1 0 0 0,0-1 0 0 0,0 2-1 0 0,1-1 1 0 0,0 1 0 0 0,1 0 0 0 0,0 0-1 0 0,1 1 1 0 0,0-1 0 0 0,1 1-1 0 0,-1 1 229 0 0,-1 13-1902 0 0</inkml:trace>
  <inkml:trace contextRef="#ctx0" brushRef="#br0" timeOffset="3835.522">6121 591 5581 0 0,'-9'13'6529'0'0,"8"19"-6875"0"0,2-20 1279 0 0,6 208 2074 0 0,-2-174-2456 0 0,25-61-438 0 0,224-223-812 0 0,-225 214 560 0 0,-17 12 18 0 0,1 0 1 0 0,1 0-1 0 0,0 1 1 0 0,0 1-1 0 0,1 1 0 0 0,0 0 1 0 0,1 1-1 0 0,0 0 0 0 0,0 1 1 0 0,1 1-1 0 0,0 1 1 0 0,14-3 120 0 0,-26 10 34 0 0,0 0 0 0 0,-1 0 0 0 0,1 0 1 0 0,-1 1-1 0 0,1-1 0 0 0,-1 1 0 0 0,0 0 1 0 0,0 0-1 0 0,0 1 0 0 0,0-1 0 0 0,0 1 1 0 0,-1 0-1 0 0,0 0 0 0 0,1 0 0 0 0,-2 0 1 0 0,1 1-1 0 0,0-1 0 0 0,-1 1 0 0 0,0 0 1 0 0,0 0-1 0 0,0 0 0 0 0,-1 0 0 0 0,0 0 1 0 0,0 0-1 0 0,0 0 0 0 0,0 0 0 0 0,-1 0 1 0 0,0 5-35 0 0,4 5 146 0 0,26 183 772 0 0,-42-67-3455 0 0,0-98-1068 0 0,-12-7-2791 0 0</inkml:trace>
  <inkml:trace contextRef="#ctx0" brushRef="#br0" timeOffset="2046.52">3455 633 9069 0 0,'-73'3'5182'0'0,"6"25"-3466"0"0,59-23-1803 0 0,1 1 0 0 0,-1 0-1 0 0,1 0 1 0 0,0 1 0 0 0,0 0 0 0 0,1 0-1 0 0,-1 0 1 0 0,2 1 0 0 0,-1 0-1 0 0,1 0 1 0 0,0 1 0 0 0,1-1-1 0 0,0 1 1 0 0,1 0 0 0 0,-1 0 0 0 0,2 1-1 0 0,-1-1 1 0 0,1 0 0 0 0,1 1-1 0 0,0 0 1 0 0,0 5 87 0 0,1-8-166 0 0,0 1 0 0 0,1-1 0 0 0,0 1 0 0 0,0-1 0 0 0,0 0 0 0 0,1 1 0 0 0,1-1 0 0 0,-1 0 0 0 0,1 0 0 0 0,0 0 0 0 0,1-1 1 0 0,-1 1-1 0 0,1-1 0 0 0,1 1 0 0 0,-1-1 0 0 0,1-1 0 0 0,0 1 0 0 0,0-1 0 0 0,1 0 0 0 0,0 0 0 0 0,4 3 166 0 0,-2-2-572 0 0,1 0 0 0 0,-1-1-1 0 0,1 0 1 0 0,0 0 0 0 0,1-1 0 0 0,-1 0 0 0 0,1-1 0 0 0,0 0-1 0 0,0-1 1 0 0,-1 0 0 0 0,9 1 572 0 0,37-2-4219 0 0</inkml:trace>
  <inkml:trace contextRef="#ctx0" brushRef="#br0" timeOffset="2350.524">3969 721 9145 0 0,'-119'51'4125'0'0,"99"-39"-3836"0"0,0 1 0 0 0,1 1 0 0 0,0 1 0 0 0,1 0 0 0 0,1 2 0 0 0,0 0 0 0 0,-2 4-289 0 0,17-20-32 0 0,1 0-1 0 0,-1 0 0 0 0,0 0 1 0 0,1 0-1 0 0,-1 1 0 0 0,1-1 1 0 0,-1 0-1 0 0,1 1 0 0 0,0 0 1 0 0,-1-1-1 0 0,1 1 0 0 0,0 0 1 0 0,0-1-1 0 0,0 1 0 0 0,1 0 0 0 0,-1 0 1 0 0,0 0-1 0 0,1 0 0 0 0,-1 0 1 0 0,1 0-1 0 0,-1 0 0 0 0,1 0 1 0 0,0 0-1 0 0,0 0 0 0 0,0 0 1 0 0,0 0-1 0 0,0 0 0 0 0,0 0 1 0 0,1 0-1 0 0,-1 0 0 0 0,1-1 1 0 0,-1 1-1 0 0,1 0 0 0 0,0 0 1 0 0,0 0-1 0 0,0 0 0 0 0,0-1 1 0 0,0 1-1 0 0,0 0 0 0 0,0-1 0 0 0,1 1 1 0 0,-1-1-1 0 0,1 1 0 0 0,-1-1 1 0 0,1 0-1 0 0,-1 1 0 0 0,1-1 1 0 0,0 0-1 0 0,-1 0 0 0 0,1 0 1 0 0,0 0-1 0 0,0-1 0 0 0,0 1 1 0 0,0 0-1 0 0,0-1 0 0 0,0 0 1 0 0,0 1-1 0 0,1-1 33 0 0,18-1-78 0 0,0-2 0 0 0,-1 0-1 0 0,1-2 1 0 0,-1 0 0 0 0,0-1 0 0 0,-1-1 0 0 0,1-1 0 0 0,-1 0 0 0 0,-1-2 0 0 0,0 0-1 0 0,0-1 1 0 0,-1-1 0 0 0,0 0 0 0 0,-1-1 0 0 0,0-1 0 0 0,0-2 78 0 0,38-29 360 0 0,-53 45 81 0 0,-14 30-805 0 0,10-25 233 0 0,0 1-1 0 0,1 0 0 0 0,-1 0 1 0 0,1 0-1 0 0,0 0 0 0 0,1 0 1 0 0,-1 0-1 0 0,1 0 1 0 0,0 0-1 0 0,1 1 0 0 0,0-1 1 0 0,0 0-1 0 0,0 1 0 0 0,0-1 1 0 0,1 0-1 0 0,0 0 0 0 0,1 1 1 0 0,-1-1-1 0 0,1 0 1 0 0,1 0-1 0 0,-1-1 0 0 0,1 1 1 0 0,0 0-1 0 0,0-1 0 0 0,0 1 1 0 0,2 0 131 0 0,-1-2-345 0 0,1 0 0 0 0,0-1 1 0 0,0 1-1 0 0,0-1 0 0 0,0 0 0 0 0,1-1 1 0 0,-1 1-1 0 0,1-1 0 0 0,0 0 0 0 0,0-1 1 0 0,-1 1-1 0 0,1-1 0 0 0,5 0 345 0 0,8 0-2561 0 0</inkml:trace>
  <inkml:trace contextRef="#ctx0" brushRef="#br0" timeOffset="2579.521">4456 134 6369 0 0,'-8'5'8203'0'0,"9"50"-9022"0"0,38 152 700 0 0,13 254 227 0 0,-45-263-2830 0 0,-11-158-943 0 0,3-34 1190 0 0</inkml:trace>
  <inkml:trace contextRef="#ctx0" brushRef="#br0" timeOffset="2831.514">4172 572 8753 0 0,'-9'0'4344'0'0,"9"0"-3720"0"0,0 0-624 0 0,0 0-344 0 0,0 0 112 0 0,14-2 184 0 0,8 0-452 0 0,19 2 500 0 0,9-2 184 0 0,8-7-4 0 0,19 1-60 0 0,4-5-120 0 0,-4 1-484 0 0,4-3-324 0 0,-9 5-348 0 0,0 1-748 0 0,-31 5-840 0 0,4 4-2853 0 0</inkml:trace>
  <inkml:trace contextRef="#ctx0" brushRef="#br0" timeOffset="3087.516">4971 503 2644 0 0,'0'0'6598'0'0,"0"0"-4012"0"0,0 0-2141 0 0,0 9-25 0 0,9 276 1820 0 0,-18-199-2746 0 0,-9-34-2876 0 0,13-43 978 0 0,1-6-488 0 0</inkml:trace>
  <inkml:trace contextRef="#ctx0" brushRef="#br0" timeOffset="3334.518">5133 9 10777 0 0,'-5'-3'2056'0'0,"-4"3"-1536"0"0,9-2-352 0 0,0 2-168 0 0,0-2-88 0 0,0 0-372 0 0,0 2-488 0 0,5 0-700 0 0,4 0-1188 0 0,0 0 411 0 0,0 0-1651 0 0</inkml:trace>
  <inkml:trace contextRef="#ctx0" brushRef="#br0" timeOffset="1454.516">2477 44 5921 0 0,'0'0'2497'0'0,"0"0"-799"0"0,0 0-656 0 0,0 0-182 0 0,0 0-36 0 0,-1 6 291 0 0,-9 60-1025 0 0,3 1 0 0 0,4-1-1 0 0,2 1 1 0 0,3 13-90 0 0,0 23-140 0 0,30 183 56 0 0,-23-234-23 0 0,18 76-835 0 0,-27-126 734 0 0,1 0 1 0 0,-1 1 0 0 0,0-1-1 0 0,1 0 1 0 0,0 0 0 0 0,0 0-1 0 0,-1 0 1 0 0,1 0 0 0 0,0 0-1 0 0,1 0 1 0 0,-1 0 0 0 0,0 0-1 0 0,1-1 1 0 0,-1 1 0 0 0,0 0 0 0 0,1-1-1 0 0,0 1 1 0 0,-1-1 0 0 0,1 0-1 0 0,0 1 1 0 0,0-1 0 0 0,0 0-1 0 0,0 0 1 0 0,0 0 0 0 0,0 0-1 0 0,0-1 1 0 0,0 1 0 0 0,0-1 0 0 0,1 1-1 0 0,-1-1 1 0 0,0 1 0 0 0,1-1 207 0 0,15 0-2357 0 0</inkml:trace>
  <inkml:trace contextRef="#ctx0" brushRef="#br0" timeOffset="1695.517">2806 637 6705 0 0,'-9'13'7081'0'0,"8"29"-8126"0"0,2-29 1539 0 0,28 161-769 0 0,-12-104 216 0 0,-14-54-240 0 0,8 32-894 0 0,2-21-4488 0 0,-10-26 1321 0 0</inkml:trace>
  <inkml:trace contextRef="#ctx0" brushRef="#br0" timeOffset="1881.531">2810 337 4820 0 0,'-18'-10'6049'0'0,"14"10"-4533"0"0,-1-2-572 0 0,5 2-180 0 0,0 0-484 0 0,0 0-280 0 0,0 0-724 0 0,0 0-668 0 0,9 6-656 0 0,9 5-308 0 0,0-1 220 0 0,9 1-2217 0 0</inkml:trace>
  <inkml:trace contextRef="#ctx0" brushRef="#br0" timeOffset="517.52">997 689 5653 0 0,'-9'14'7340'0'0,"9"30"-8735"0"0,0-31 1947 0 0,19 201-498 0 0,56 289 1161 0 0,-70-440-483 0 0,-6-129 1730 0 0,-20-219-3574 0 0,20 226 919 0 0,2-1 0 0 0,3 1 0 0 0,2 0 0 0 0,3 0 0 0 0,3 1 0 0 0,3-4 193 0 0,-14 59-9 0 0,1-11-93 0 0,1 0 0 0 0,1 0 0 0 0,0 0-1 0 0,1 1 1 0 0,1 0 0 0 0,0 0 0 0 0,0 0 0 0 0,1 1 0 0 0,1 0 0 0 0,0 0 0 0 0,1 1-1 0 0,0 0 1 0 0,1 1 0 0 0,0-1 0 0 0,0 2 0 0 0,1 0 0 0 0,0 0 0 0 0,11-5 102 0 0,-18 12-10 0 0,0 1 1 0 0,0 1 0 0 0,0-1-1 0 0,0 0 1 0 0,0 1-1 0 0,0 0 1 0 0,0 0-1 0 0,0 0 1 0 0,0 1 0 0 0,0-1-1 0 0,0 1 1 0 0,0 0-1 0 0,0 0 1 0 0,0 1-1 0 0,0-1 1 0 0,0 1-1 0 0,-1-1 1 0 0,1 1 0 0 0,-1 0-1 0 0,1 1 1 0 0,-1-1-1 0 0,0 1 1 0 0,0-1-1 0 0,0 1 1 0 0,0 0 0 0 0,0 0-1 0 0,-1 0 1 0 0,1 1-1 0 0,-1-1 1 0 0,1 2 9 0 0,54 112 697 0 0,-53-106-677 0 0,0 0 0 0 0,0 0 0 0 0,-1 0 0 0 0,0 1 1 0 0,-1-1-1 0 0,-1 1 0 0 0,0-1 0 0 0,0 1 0 0 0,-1 0 0 0 0,0 0 0 0 0,-1-1 1 0 0,-1 1-1 0 0,0 0 0 0 0,0-1 0 0 0,-1 0 0 0 0,-1 1 0 0 0,0-1 0 0 0,0 0 1 0 0,-3 3-21 0 0,-1-2 10 0 0,-2-1 0 0 0,1 0 0 0 0,-2-1 1 0 0,1 1-1 0 0,-1-2 0 0 0,-1 0 1 0 0,0 0-1 0 0,0-1 0 0 0,0-1 1 0 0,-1 0-1 0 0,0 0 0 0 0,-1-1 0 0 0,0-1 1 0 0,1 0-1 0 0,-2-1 0 0 0,-12 2-10 0 0,17-5-281 0 0,0 1 0 0 0,0-1-1 0 0,0 0 1 0 0,0-1 0 0 0,0 0-1 0 0,-1-1 1 0 0,1 0 0 0 0,1-1 0 0 0,-1 0-1 0 0,0 0 1 0 0,0-1 0 0 0,1-1-1 0 0,-1 1 1 0 0,1-1 0 0 0,0-1-1 0 0,0 0 1 0 0,1 0 0 0 0,-1-1-1 0 0,1 0 1 0 0,1 0 0 0 0,-1-1 0 0 0,1 0-1 0 0,0 0 1 0 0,-4-6 281 0 0,-13-49-3039 0 0,23 24-628 0 0</inkml:trace>
  <inkml:trace contextRef="#ctx0" brushRef="#br0" timeOffset="1111.521">1620 643 3756 0 0,'9'-17'6706'0'0,"1"63"-6404"0"0,47 168 1518 0 0,16 186-941 0 0,-64-313 262 0 0,-9-86-641 0 0,0-1-33 0 0,0 0-31 0 0,0 0-9 0 0,0 0-64 0 0,0 0-104 0 0,0 0-68 0 0,-2-21-160 0 0,-29-48-25 0 0,14-110-324 0 0,15 103 308 0 0,0 48-62 0 0,1 0-1 0 0,1 1 1 0 0,2-1-1 0 0,0 0 1 0 0,2 1-1 0 0,1 0 1 0 0,4-11 72 0 0,-4 21-103 0 0,1-1 0 0 0,0 1 0 0 0,2 0 0 0 0,0 0 0 0 0,0 1 0 0 0,2 0 0 0 0,0 0 0 0 0,0 1-1 0 0,2 1 1 0 0,0 0 0 0 0,2-2 103 0 0,-10 13-36 0 0,0 0 0 0 0,-1 0 0 0 0,1 1 0 0 0,0-1-1 0 0,1 1 1 0 0,-1 0 0 0 0,0 0 0 0 0,1 1 0 0 0,-1-1-1 0 0,1 1 1 0 0,-1 0 0 0 0,1 0 0 0 0,-1 1-1 0 0,1-1 1 0 0,0 1 0 0 0,0 0 0 0 0,-1 0 0 0 0,1 0-1 0 0,0 1 1 0 0,-1 0 0 0 0,1 0 0 0 0,-1 0 0 0 0,1 0-1 0 0,-1 1 1 0 0,1 0 0 0 0,-1 0 0 0 0,0 0 0 0 0,0 0-1 0 0,0 1 1 0 0,4 2 36 0 0,5 4 69 0 0,-1 1-1 0 0,1 1 1 0 0,-2 0 0 0 0,1 1 0 0 0,-2 0-1 0 0,1 0 1 0 0,-2 1 0 0 0,4 6-69 0 0,-7-10 20 0 0,0-1 1 0 0,0 1-1 0 0,-1 0 1 0 0,-1 1 0 0 0,0-1-1 0 0,0 1 1 0 0,0 0-1 0 0,-1 0 1 0 0,-1 0 0 0 0,0 0-1 0 0,0 0 1 0 0,-1 1-1 0 0,0-1 1 0 0,-1 0 0 0 0,0 1-1 0 0,-1-1 1 0 0,0 1-1 0 0,0-1 1 0 0,-1 0-1 0 0,-1 0 1 0 0,0 0 0 0 0,0 0-1 0 0,-1 0 1 0 0,0-1-1 0 0,-1 3-20 0 0,-8 6 49 0 0,0-1-1 0 0,-2 0 0 0 0,1-1 1 0 0,-2-1-1 0 0,0 0 0 0 0,-1-1 1 0 0,-17 11-49 0 0,26-20-108 0 0,0 0 0 0 0,0 0 0 0 0,-1-1 0 0 0,0 0 1 0 0,1 0-1 0 0,-1-1 0 0 0,0 0 0 0 0,-1-1 0 0 0,1 1 0 0 0,0-2 1 0 0,-1 0-1 0 0,1 0 0 0 0,-1-1 0 0 0,1 0 0 0 0,-1 0 1 0 0,1-1-1 0 0,-1 0 0 0 0,1-1 0 0 0,-4-1 108 0 0,7 0-330 0 0,0 0-1 0 0,0-1 0 0 0,0 0 0 0 0,0 0 1 0 0,1-1-1 0 0,0 1 0 0 0,0-1 0 0 0,0 0 1 0 0,0 0-1 0 0,1-1 0 0 0,0 0 0 0 0,0 1 1 0 0,0-1-1 0 0,1-1 0 0 0,0 1 1 0 0,0 0-1 0 0,1-1 0 0 0,-1 1 0 0 0,2-1 1 0 0,-1 0-1 0 0,0-4 331 0 0,-4-24-2482 0 0</inkml:trace>
  <inkml:trace contextRef="#ctx0" brushRef="#br0" timeOffset="4922.482">334 2023 300 0 0,'-4'10'4383'0'0,"-8"19"507"0"0,-8 42-4385 0 0,16 268 1516 0 0,13-244-1932 0 0,-7-85 94 0 0,9-15-5220 0 0,-3-26 1789 0 0,-7 14 482 0 0</inkml:trace>
  <inkml:trace contextRef="#ctx0" brushRef="#br0" timeOffset="5171.036">199 1732 9717 0 0,'-13'-8'2232'0'0,"13"8"-864"0"0,0 0-796 0 0,0 0-164 0 0,0 0-16 0 0,0 0-392 0 0,0 0-344 0 0,0 0-684 0 0,0 0-420 0 0,13 0-1180 0 0,-4 4 12 0 0,5 0 455 0 0</inkml:trace>
  <inkml:trace contextRef="#ctx0" brushRef="#br0" timeOffset="5583.043">745 2053 5685 0 0,'0'1'2615'0'0,"4"69"-1201"0"0,2-1-1 0 0,4 0 0 0 0,7 18-1413 0 0,3 26 744 0 0,-10-43 1410 0 0,-1-88-1822 0 0,64-210-1299 0 0,-50 168 790 0 0,2 1 0 0 0,2 1-1 0 0,23-34 178 0 0,22 2-728 0 0,-70 90 712 0 0,1-1 1 0 0,-1 1-1 0 0,0 0 1 0 0,0 0-1 0 0,0 0 1 0 0,0 0 0 0 0,1 0-1 0 0,-1 1 1 0 0,0-1-1 0 0,0 0 1 0 0,0 1 0 0 0,0 0-1 0 0,0-1 1 0 0,0 1-1 0 0,0 0 1 0 0,0 0-1 0 0,0 0 1 0 0,0 1 0 0 0,0-1-1 0 0,-1 0 1 0 0,1 1-1 0 0,0-1 1 0 0,-1 1 0 0 0,1-1-1 0 0,-1 1 1 0 0,0 0-1 0 0,0-1 1 0 0,1 1-1 0 0,-1 0 1 0 0,0 0 0 0 0,0 0-1 0 0,-1 0 1 0 0,1 0-1 0 0,0 0 1 0 0,-1 0 0 0 0,1 0-1 0 0,-1 1 1 0 0,0-1-1 0 0,1 0 1 0 0,-1 0-1 0 0,0 0 1 0 0,-1 0 0 0 0,1 1-1 0 0,0-1 1 0 0,-1 1 15 0 0,6 12 182 0 0,10 39 103 0 0,-2 1 1 0 0,-3 0-1 0 0,3 51-285 0 0,-11-91 22 0 0,30 221-1867 0 0,-31-232 1423 0 0,0 1 0 0 0,0 0 0 0 0,1-1 0 0 0,-1 1 0 0 0,1-1 0 0 0,0 0-1 0 0,1 1 1 0 0,-1-1 0 0 0,1 0 0 0 0,0 0 0 0 0,0-1 0 0 0,0 1 0 0 0,0-1 0 0 0,0 1 0 0 0,2-1 422 0 0,11 0-4141 0 0</inkml:trace>
  <inkml:trace contextRef="#ctx0" brushRef="#br0" timeOffset="5913.048">1841 2042 3816 0 0,'-55'16'8460'0'0,"-60"46"-4258"0"0,114-59-4245 0 0,-1 0 0 0 0,1 0 0 0 0,0 0 1 0 0,0 0-1 0 0,1 0 0 0 0,-1 0 0 0 0,1 1 0 0 0,0-1 0 0 0,0 0 0 0 0,0 1 0 0 0,0-1 0 0 0,0 0 0 0 0,1 0 0 0 0,-1 1 0 0 0,1-1 0 0 0,0 0 1 0 0,0 0-1 0 0,0 0 0 0 0,0 0 0 0 0,1 0 0 0 0,-1 0 0 0 0,1 0 0 0 0,0 0 0 0 0,0-1 0 0 0,0 1 0 0 0,0-1 0 0 0,0 1 0 0 0,1-1 1 0 0,-1 0-1 0 0,1 0 0 0 0,-1 0 0 0 0,1 0 0 0 0,0 0 0 0 0,0-1 0 0 0,0 1 43 0 0,194 155-309 0 0,-194-154 356 0 0,1 0 0 0 0,-1 0 0 0 0,0 1 0 0 0,0-1 0 0 0,0 1 0 0 0,-1-1 0 0 0,1 1 0 0 0,-1 0 0 0 0,0 0 0 0 0,0 0 0 0 0,0 1 1 0 0,0-1-1 0 0,-1 0 0 0 0,0 1 0 0 0,0-1 0 0 0,0 1 0 0 0,0-1 0 0 0,-1 1 0 0 0,0-1 0 0 0,0 1 0 0 0,0-1 0 0 0,0 1 0 0 0,-1-1 0 0 0,1 1 0 0 0,-1-1 1 0 0,-1 1-1 0 0,1-1 0 0 0,0 0 0 0 0,-1 1 0 0 0,0-1 0 0 0,0 0 0 0 0,0 0 0 0 0,-1 0 0 0 0,1-1 0 0 0,-1 1 0 0 0,0-1 0 0 0,0 1 0 0 0,0-1 0 0 0,-1 0 1 0 0,-1 2-48 0 0,0-2-68 0 0,0 1 0 0 0,-1-1 0 0 0,1 0 1 0 0,-1 0-1 0 0,0-1 0 0 0,1 0 0 0 0,-1 0 1 0 0,-1 0-1 0 0,1-1 0 0 0,0 1 0 0 0,0-1 1 0 0,0-1-1 0 0,-1 1 0 0 0,1-1 0 0 0,0 0 1 0 0,-6-2 67 0 0,5 1-361 0 0,-1-1 1 0 0,1 0 0 0 0,-1-1-1 0 0,1 0 1 0 0,0 0-1 0 0,0 0 1 0 0,1-1 0 0 0,-1 0-1 0 0,1 0 1 0 0,0-1 0 0 0,0 0-1 0 0,0 0 1 0 0,0 0-1 0 0,1-1 1 0 0,0 0 0 0 0,0 0-1 0 0,1 0 1 0 0,0-1-1 0 0,0 1 1 0 0,-2-5 360 0 0,-11-28-2263 0 0,6 4-544 0 0</inkml:trace>
  <inkml:trace contextRef="#ctx0" brushRef="#br0" timeOffset="7020.048">3415 1542 2660 0 0,'0'0'6125'0'0,"0"-1"-3707"0"0,4 6-2338 0 0,1 66 1886 0 0,4 82 101 0 0,-7 1 1 0 0,-13 97-2068 0 0,-6-104 280 0 0,16-111-455 0 0,11-45-804 0 0,55-62-207 0 0,-12 10-566 0 0,2 3 0 0 0,3 3 0 0 0,46-34 1752 0 0,-98 84-147 0 0,-1 1 1 0 0,-1 1 1 0 0,0 0-1 0 0,1-1 0 0 0,-1 1 0 0 0,1 1 1 0 0,0-1-1 0 0,0 1 0 0 0,0 0 0 0 0,0 0 1 0 0,1 0-1 0 0,-1 1 0 0 0,0 0 0 0 0,1 0 0 0 0,-1 0 1 0 0,2 0 145 0 0,-6 2 12 0 0,1 0 0 0 0,-1 0 0 0 0,0 0 0 0 0,0 0 1 0 0,0 0-1 0 0,0 0 0 0 0,1 1 0 0 0,-2-1 0 0 0,1 0 1 0 0,0 0-1 0 0,0 1 0 0 0,0-1 0 0 0,0 1 0 0 0,-1-1 1 0 0,1 0-1 0 0,-1 1 0 0 0,1 0 0 0 0,-1-1 0 0 0,0 1 1 0 0,1-1-1 0 0,-1 1 0 0 0,0-1 0 0 0,0 1 0 0 0,0 0 1 0 0,0-1-1 0 0,0 1 0 0 0,-1-1 0 0 0,1 1 0 0 0,0-1 1 0 0,-1 1-1 0 0,1-1 0 0 0,-1 2-12 0 0,0 10 414 0 0,-4 73 481 0 0,-3-1 1 0 0,-4 0-1 0 0,-9 23-895 0 0,18-94-21 0 0,3-10-94 0 0,-6 35-1178 0 0,8-16-2501 0 0,2-20-952 0 0</inkml:trace>
  <inkml:trace contextRef="#ctx0" brushRef="#br0" timeOffset="7268.046">4362 1376 7445 0 0,'-19'1'8479'0'0,"7"25"-8809"0"0,7-11 952 0 0,-8 28-562 0 0,3 1 0 0 0,2 1 0 0 0,1-1 0 0 0,2 1 1 0 0,3 0-1 0 0,1 1 0 0 0,3-1 0 0 0,1 5-60 0 0,-2-39 5 0 0,21 266-140 0 0,-9-73-2443 0 0,-13-202 2482 0 0,1 0-103 0 0,-1 0 0 0 0,0 0 1 0 0,0 0-1 0 0,0 0 0 0 0,0 0 0 0 0,0 0 1 0 0,0 1-1 0 0,0-1 0 0 0,-1 0 0 0 0,1 0 0 0 0,-1 0 1 0 0,0 0-1 0 0,1 0 0 0 0,-1 0 0 0 0,0 0 0 0 0,0 0 1 0 0,0 0-1 0 0,0-1 0 0 0,-1 1 0 0 0,1 0 1 0 0,0-1-1 0 0,-1 1 0 0 0,1-1 0 0 0,-2 2 199 0 0,-5-4-2481 0 0,-7-6-2112 0 0</inkml:trace>
  <inkml:trace contextRef="#ctx0" brushRef="#br0" timeOffset="7519.767">3987 2019 9585 0 0,'0'0'3268'0'0,"0"-4"-1996"0"0,0 2-1272 0 0,0 0-140 0 0,5-5 140 0 0,8-1 0 0 0,19-5-264 0 0,13-8 264 0 0,18-8 0 0 0,14-4-180 0 0,13-1-712 0 0,5 3-120 0 0,-5 4-292 0 0,5 8-404 0 0,-10 2-332 0 0,-21 6 19 0 0,3 5-2379 0 0</inkml:trace>
  <inkml:trace contextRef="#ctx0" brushRef="#br0" timeOffset="7771.771">4750 1849 8589 0 0,'-49'33'6668'0'0,"31"4"-5249"0"0,18-25-1458 0 0,0-1 1 0 0,0 1 0 0 0,1-1 0 0 0,0 1 0 0 0,1-1 0 0 0,1 1 0 0 0,-1-1 0 0 0,2 0 0 0 0,0 0 0 0 0,0 0 0 0 0,1-1 0 0 0,0 0 0 0 0,0 0 0 0 0,2 0 0 0 0,-1 0 0 0 0,1-1 0 0 0,0 0 0 0 0,1 0 0 0 0,0-1 0 0 0,3 2 38 0 0,49 70-780 0 0,-59-78 800 0 0,-1 0-1 0 0,1 0 1 0 0,-1 0-1 0 0,0 0 0 0 0,1 1 1 0 0,-1-1-1 0 0,0 0 1 0 0,0 0-1 0 0,0 0 1 0 0,-1 0-1 0 0,1 0 0 0 0,0 0 1 0 0,-1 0-1 0 0,0 0 1 0 0,1 0-1 0 0,-1 0 0 0 0,0 0 1 0 0,0 0-1 0 0,0 0 1 0 0,0-1-1 0 0,0 1 0 0 0,0 0 1 0 0,-1-1-1 0 0,1 1 1 0 0,0-1-1 0 0,-1 1 0 0 0,0-1 1 0 0,1 0-1 0 0,-1 1 1 0 0,0-1-1 0 0,1 0 1 0 0,-1 0-1 0 0,0 0 0 0 0,0 0 1 0 0,0-1-1 0 0,0 1 1 0 0,0-1-1 0 0,0 1 0 0 0,0-1 1 0 0,0 1-1 0 0,0-1 1 0 0,0 0-1 0 0,0 0 0 0 0,0 0 1 0 0,-1 0-20 0 0,3 0-1 0 0,-180 39-1261 0 0,-3-33-3376 0 0,125-13 515 0 0</inkml:trace>
  <inkml:trace contextRef="#ctx0" brushRef="#br0" timeOffset="6163.043">2323 1948 2888 0 0,'18'116'10153'0'0,"-4"-53"-10156"0"0,-3 1 0 0 0,-3 0 0 0 0,-3 0 0 0 0,-2 1 1 0 0,-4 17 2 0 0,-12-33-2333 0 0,9-48-597 0 0,4-6 723 0 0</inkml:trace>
  <inkml:trace contextRef="#ctx0" brushRef="#br0" timeOffset="6341.055">2400 1845 9265 0 0,'-9'-2'2452'0'0,"9"2"-1096"0"0,0 0-768 0 0,0 0-232 0 0,0 0-356 0 0,0 0-452 0 0,0 0-668 0 0,0 6-976 0 0,18 3-624 0 0,-9-1 7 0 0</inkml:trace>
  <inkml:trace contextRef="#ctx0" brushRef="#br0" timeOffset="6660.051">2819 2067 6809 0 0,'-47'42'3585'0'0,"41"-34"-3502"0"0,0-1 0 0 0,1 1-1 0 0,0 0 1 0 0,0 0-1 0 0,1 1 1 0 0,0 0 0 0 0,1-1-1 0 0,0 1 1 0 0,0 1 0 0 0,1-1-1 0 0,0 0 1 0 0,0 0-1 0 0,1 1 1 0 0,0 7-83 0 0,0-15-34 0 0,1 0 0 0 0,-1 1 0 0 0,1-1 0 0 0,0 0 0 0 0,-1 1 0 0 0,1-1 0 0 0,0 0 0 0 0,0 0 0 0 0,1 1 0 0 0,-1-1 0 0 0,0 0 0 0 0,1 1 0 0 0,-1-1 0 0 0,1 0 0 0 0,0 0 0 0 0,0 0 0 0 0,0 0-1 0 0,0 1 1 0 0,0-1 0 0 0,0 0 0 0 0,0-1 0 0 0,1 1 0 0 0,-1 0 0 0 0,1 0 0 0 0,-1-1 0 0 0,1 1 0 0 0,0-1 0 0 0,0 1 0 0 0,0-1 0 0 0,-1 0 0 0 0,1 1 0 0 0,1-1 0 0 0,-1 0 0 0 0,0 0 0 0 0,0-1 0 0 0,0 1 0 0 0,0 0 0 0 0,1-1 0 0 0,-1 1 0 0 0,0-1 0 0 0,0 0 0 0 0,1 0 0 0 0,-1 0 0 0 0,0 0 0 0 0,1 0 0 0 0,1-1 34 0 0,6-1 19 0 0,-1 0 0 0 0,0-1 1 0 0,1 0-1 0 0,-1-1 1 0 0,-1 0-1 0 0,1 0 0 0 0,-1-1 1 0 0,1 0-1 0 0,-1-1 1 0 0,-1 0-1 0 0,1 0 1 0 0,-1 0-1 0 0,0-1 0 0 0,0 0 1 0 0,-1-1-1 0 0,0 1 1 0 0,2-6-20 0 0,34-71 1532 0 0,-43 100 1564 0 0,5 21-3973 0 0,-1-18 960 0 0,18 136 30 0 0,-10-88-8 0 0,-2 2-1 0 0,-3-1 1 0 0,-3 1-1 0 0,-3 0 1 0 0,-7 44-105 0 0,4-93 155 0 0,-1-1-1 0 0,-2 1 1 0 0,0-1 0 0 0,0-1-1 0 0,-2 1 1 0 0,0-1 0 0 0,-1-1 0 0 0,-1 1-1 0 0,-11 13-154 0 0,15-22-6 0 0,-1-1 1 0 0,1 0-1 0 0,-2 0 0 0 0,1-1 0 0 0,-1 1 0 0 0,0-2 0 0 0,0 1 1 0 0,-1-1-1 0 0,0 0 0 0 0,0-1 0 0 0,0 0 0 0 0,-1-1 0 0 0,0 0 1 0 0,0 0-1 0 0,0-1 0 0 0,0 0 0 0 0,0-1 0 0 0,-1 0 0 0 0,-3 0 6 0 0,10-2-134 0 0,0 0-1 0 0,0 0 0 0 0,0 0 0 0 0,-1 0 0 0 0,1-1 0 0 0,0 0 1 0 0,0 0-1 0 0,0 0 0 0 0,0 0 0 0 0,0 0 0 0 0,0-1 0 0 0,0 0 1 0 0,1 0-1 0 0,-1 0 0 0 0,1 0 0 0 0,-1-1 0 0 0,1 1 0 0 0,0-1 1 0 0,0 0-1 0 0,0 0 0 0 0,0 0 0 0 0,0 0 0 0 0,1-1 0 0 0,-1 1 1 0 0,1-1-1 0 0,0 1 0 0 0,0-1 0 0 0,0 0 0 0 0,0-2 135 0 0,-3-9-969 0 0,1 0 0 0 0,0 0-1 0 0,1 0 1 0 0,0-1 0 0 0,2 1-1 0 0,0-1 1 0 0,0-14 969 0 0,1-55-4176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2T23:10:26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1228 0 0,'2'20'7978'0'0,"5"15"-5900"0"0,2 14-1848 0 0,5 148 1932 0 0,-10 117-2162 0 0,-4-249 109 0 0,0 279-61 0 0,-2-293-70 0 0,0-29-1486 0 0,5-48-1379 0 0,6-24-1569 0 0,-8 13-340 0 0</inkml:trace>
  <inkml:trace contextRef="#ctx0" brushRef="#br0" timeOffset="693.994">541 352 2520 0 0,'-25'9'6650'0'0,"-12"13"-4660"0"0,3-2-1190 0 0,-79 31 654 0 0,-3-4-1 0 0,-44 9-1453 0 0,123-43-1505 0 0,179 57 492 0 0,-106-48 1041 0 0,-1 3 0 0 0,-1 1 0 0 0,-1 1 0 0 0,-2 2 0 0 0,27 31-28 0 0,-26-28 9 0 0,-12-12 42 0 0,-1 2 0 0 0,-1 0-1 0 0,-1 1 1 0 0,-1 1 0 0 0,-1 0 0 0 0,-1 1-1 0 0,2 6-50 0 0,34 58-967 0 0,-7-74-4176 0 0,-32-15 2740 0 0</inkml:trace>
  <inkml:trace contextRef="#ctx0" brushRef="#br0" timeOffset="1036.839">686 811 5837 0 0,'128'-24'5340'0'0,"-108"16"-5295"0"0,0-1-1 0 0,0-1 0 0 0,-1-1 1 0 0,0 0-1 0 0,-1-2 0 0 0,-1 0 0 0 0,0-1 1 0 0,-1 0-1 0 0,0-2 0 0 0,-1 0 1 0 0,-1 0-1 0 0,0-2 0 0 0,6-11-44 0 0,-18 27 20 0 0,1 0 0 0 0,-1 0 0 0 0,0-1 1 0 0,0 1-1 0 0,-1-1 0 0 0,1 0 0 0 0,0 1 0 0 0,-1-1 0 0 0,0 0 0 0 0,1 0 1 0 0,-1 0-1 0 0,0 0 0 0 0,-1 0 0 0 0,1 0 0 0 0,0 0 0 0 0,-1 0 0 0 0,0 0 1 0 0,0-1-1 0 0,0 1 0 0 0,0 0 0 0 0,0 0 0 0 0,-1 0 0 0 0,1 0 0 0 0,-1 0 1 0 0,0 0-1 0 0,0 0 0 0 0,0 0 0 0 0,0 0 0 0 0,0 0 0 0 0,-1 0 0 0 0,1 1 0 0 0,-1-1 1 0 0,0 0-1 0 0,0 1 0 0 0,0 0 0 0 0,0-1 0 0 0,0 1 0 0 0,-1 0 0 0 0,0-1-20 0 0,-5 1-32 0 0,0 0 0 0 0,0 0-1 0 0,1 1 1 0 0,-1 0 0 0 0,0 1-1 0 0,0 0 1 0 0,0 0-1 0 0,0 1 1 0 0,0 0 0 0 0,0 0-1 0 0,0 1 1 0 0,0 0-1 0 0,1 0 1 0 0,-1 0 0 0 0,1 1-1 0 0,0 1 1 0 0,-1-1-1 0 0,1 1 1 0 0,1 0 0 0 0,-1 1-1 0 0,1 0 1 0 0,-5 4 32 0 0,-6 5-31 0 0,0 2 0 0 0,1 0 1 0 0,1 1-1 0 0,1 0 0 0 0,1 1 0 0 0,0 1 0 0 0,-5 10 31 0 0,11-15-35 0 0,0 1 0 0 0,2 0 0 0 0,-1 0 0 0 0,2 0-1 0 0,0 0 1 0 0,1 0 0 0 0,1 1 0 0 0,0 0 0 0 0,1 0-1 0 0,0-1 1 0 0,2 1 0 0 0,0 0 0 0 0,0 0 0 0 0,2 3 35 0 0,-1-13-39 0 0,0 1 1 0 0,0-1 0 0 0,0 0 0 0 0,1 0 0 0 0,0 0-1 0 0,0 0 1 0 0,0 0 0 0 0,1 0 0 0 0,0-1-1 0 0,0 0 1 0 0,0 0 0 0 0,1 0 0 0 0,0 0 0 0 0,0-1-1 0 0,0 1 1 0 0,0-1 0 0 0,1-1 0 0 0,0 1-1 0 0,-1-1 1 0 0,1 0 0 0 0,0 0 0 0 0,1-1 0 0 0,-1 1-1 0 0,5 0 39 0 0,4 1-150 0 0,1 0-1 0 0,0-1 1 0 0,1 0-1 0 0,-1-2 1 0 0,1 0-1 0 0,-1 0 1 0 0,0-2-1 0 0,1 0 0 0 0,11-2 151 0 0,2-6-467 0 0,-1-1 0 0 0,0-2-1 0 0,-1 0 1 0 0,-1-2-1 0 0,0-1 1 0 0,0-2-1 0 0,-2 0 1 0 0,0-1-1 0 0,17-18 468 0 0,15-10-2390 0 0</inkml:trace>
  <inkml:trace contextRef="#ctx0" brushRef="#br0" timeOffset="1417.8409">1470 530 1160 0 0,'-6'3'693'0'0,"0"1"0"0"0,1 0 0 0 0,-1 0 0 0 0,1 0 0 0 0,-1 0 1 0 0,1 1-1 0 0,0 0 0 0 0,1 0 0 0 0,0 0 0 0 0,-1 1 0 0 0,2 0 0 0 0,-1 0 0 0 0,-2 5-693 0 0,1-1 140 0 0,0 0-1 0 0,1 1 1 0 0,1-1-1 0 0,-1 1 1 0 0,2 0 0 0 0,0 0-1 0 0,0 0 1 0 0,1 1-1 0 0,0-1 1 0 0,1 0-1 0 0,0 1 1 0 0,2 9-140 0 0,-1-15 2 0 0,0 0 0 0 0,1-1 0 0 0,0 1 0 0 0,0-1 1 0 0,1 1-1 0 0,-1-1 0 0 0,1 0 0 0 0,0 0 0 0 0,1 0 0 0 0,-1 0 0 0 0,1 0 0 0 0,0-1 0 0 0,0 0 0 0 0,0 0 0 0 0,1 0 1 0 0,0 0-1 0 0,-1-1 0 0 0,1 1 0 0 0,0-1 0 0 0,1 0 0 0 0,-1-1 0 0 0,0 0 0 0 0,1 1 0 0 0,0-2 0 0 0,-1 1 0 0 0,1-1 1 0 0,0 1-1 0 0,0-2 0 0 0,0 1 0 0 0,0-1 0 0 0,0 0 0 0 0,0 0 0 0 0,-1 0 0 0 0,1-1 0 0 0,0 0 0 0 0,0 0-2 0 0,3-2 44 0 0,0-1-1 0 0,0 0 1 0 0,-1 0-1 0 0,0-1 1 0 0,1 0-1 0 0,-2 0 1 0 0,1-1-1 0 0,-1 0 0 0 0,0 0 1 0 0,0-1-1 0 0,0 1 1 0 0,-1-2-1 0 0,0 1 1 0 0,-1-1-1 0 0,1 0 0 0 0,-2 0 1 0 0,1 0-1 0 0,-1-1 1 0 0,2-5-44 0 0,20-82 1551 0 0,-26 96-981 0 0,0 0 54 0 0,6 25-762 0 0,74 191-60 0 0,-39-116 132 0 0,-17-45 44 0 0,-3 1 0 0 0,-1 1 0 0 0,9 51 22 0 0,-26-95 83 0 0,0 0-1 0 0,-1 0 1 0 0,0 0 0 0 0,-1 1 0 0 0,0-1 0 0 0,-1 1-1 0 0,-1-1 1 0 0,0 0 0 0 0,-1 0 0 0 0,0 1 0 0 0,-1-1-1 0 0,0 0 1 0 0,-1-1 0 0 0,-1 1 0 0 0,0-1 0 0 0,0 0 0 0 0,-2 0-1 0 0,1 0 1 0 0,-5 4-83 0 0,3-6 110 0 0,-2-1 0 0 0,0 1-1 0 0,0-2 1 0 0,0 1 0 0 0,-1-1-1 0 0,0-1 1 0 0,-1 0 0 0 0,0-1-1 0 0,0 0 1 0 0,0-1-1 0 0,-1 0 1 0 0,1-1 0 0 0,-1 0-1 0 0,0-1 1 0 0,0 0 0 0 0,-1-1-1 0 0,1-1 1 0 0,-1 0 0 0 0,1-1-1 0 0,-13-1-109 0 0,15 0-102 0 0,-1 0 0 0 0,1-1 0 0 0,1 0 0 0 0,-1-1 0 0 0,0 0 0 0 0,1-1 0 0 0,-1 0 0 0 0,1 0 0 0 0,0-1 0 0 0,0-1 0 0 0,1 1 0 0 0,0-2 0 0 0,0 1 0 0 0,0-1 0 0 0,1 0 0 0 0,0-1 0 0 0,0 0 0 0 0,1-1 0 0 0,0 1 0 0 0,0-1 0 0 0,1-1 0 0 0,0 1 0 0 0,1-1 0 0 0,0 0 0 0 0,-1-4 102 0 0,2 2-380 0 0,0 0 0 0 0,1 0 0 0 0,0 0-1 0 0,1 0 1 0 0,0 0 0 0 0,1-1 0 0 0,1 1 0 0 0,0-1 0 0 0,1-5 380 0 0,30-67-5961 0 0,14 36 1432 0 0</inkml:trace>
  <inkml:trace contextRef="#ctx0" brushRef="#br0" timeOffset="3664.839">5066 36 7341 0 0,'-10'-11'6964'0'0,"10"24"-4964"0"0,10 24-2954 0 0,81 278 1009 0 0,2 70-55 0 0,-44-60-797 0 0,-49-322 513 0 0,5 25-883 0 0,5-22-2957 0 0,-1-18 1095 0 0,4-29-40 0 0</inkml:trace>
  <inkml:trace contextRef="#ctx0" brushRef="#br0" timeOffset="3871.841">5498 1 5897 0 0,'2'10'5843'0'0,"5"24"-3846"0"0,4 26-1732 0 0,0 4 185 0 0,32 187 673 0 0,36 98-1123 0 0,29-11-1821 0 0,-96-295 296 0 0,-9-30-4167 0 0,-3-36 1755 0 0</inkml:trace>
  <inkml:trace contextRef="#ctx0" brushRef="#br0" timeOffset="4032.867">5435 384 4972 0 0,'0'-4'7557'0'0,"0"2"-6817"0"0,18 2-740 0 0,5-2-792 0 0,13 0 792 0 0,9-7 192 0 0,18 1 192 0 0,9-9-232 0 0,10-2-152 0 0,8-4-176 0 0,0-4-812 0 0,0-2-568 0 0,-22 8-1332 0 0,-1-2-3549 0 0</inkml:trace>
  <inkml:trace contextRef="#ctx0" brushRef="#br0" timeOffset="2586.845">2666 392 3300 0 0,'4'-2'5050'0'0,"15"31"-3907"0"0,157 317 1011 0 0,-94-183-1808 0 0,-30-71 13 0 0,-32-139 1778 0 0,17-50-1707 0 0,9-27-570 0 0,6 1 0 0 0,10-7 140 0 0,-34 81-1368 0 0,-16 46-5628 0 0,-11 5 4477 0 0</inkml:trace>
  <inkml:trace contextRef="#ctx0" brushRef="#br0" timeOffset="3088.843">3798 541 8925 0 0,'-7'-2'396'0'0,"-1"1"0"0"0,0 0 0 0 0,0 0 0 0 0,0 0 0 0 0,1 1 0 0 0,-1 0 0 0 0,0 1 0 0 0,0 0 0 0 0,0 0 0 0 0,0 1 0 0 0,1 0 0 0 0,-1 0 0 0 0,-3 2-396 0 0,-4 6-1 0 0,0 0-1 0 0,1 0 1 0 0,0 2-1 0 0,1 0 1 0 0,1 0-1 0 0,0 1 1 0 0,0 1-1 0 0,1 0 1 0 0,1 0-1 0 0,1 1 1 0 0,0 1-1 0 0,0-1 1 0 0,2 1-1 0 0,0 1 1 0 0,1-1-1 0 0,1 1 1 0 0,0 0-1 0 0,1 1 1 0 0,1 0 1 0 0,-1-6-65 0 0,0 1 1 0 0,1-1 0 0 0,1 1 0 0 0,0 0 0 0 0,1 0 0 0 0,0 0 0 0 0,1 0-1 0 0,0 0 1 0 0,3 12 64 0 0,0-21-6 0 0,0 1 0 0 0,1-1 0 0 0,0-1 0 0 0,0 1-1 0 0,0-1 1 0 0,0 1 0 0 0,1-1 0 0 0,-1-1 0 0 0,1 1-1 0 0,0 0 1 0 0,0-1 0 0 0,0 0 0 0 0,0 0 0 0 0,0-1-1 0 0,0 0 1 0 0,0 1 0 0 0,1-2 0 0 0,-1 1 0 0 0,0 0 0 0 0,1-1-1 0 0,-1 0 1 0 0,1-1 0 0 0,-1 1 0 0 0,0-1 0 0 0,1 0-1 0 0,-1 0 1 0 0,0-1 0 0 0,0 1 0 0 0,0-1 0 0 0,0 0 0 0 0,0-1-1 0 0,0 1 1 0 0,0-1 6 0 0,20-16 3 0 0,0-1 0 0 0,-2-1-1 0 0,0-1 1 0 0,-2-1 0 0 0,0-1 0 0 0,-2-1-1 0 0,-1-1 1 0 0,0 0 0 0 0,-2-1 0 0 0,9-23-3 0 0,52-107-202 0 0,-84 225 536 0 0,-12 233-716 0 0,19-290 323 0 0,1 0-1 0 0,0 0 1 0 0,0 0 0 0 0,2 0-1 0 0,-1-1 1 0 0,1 1 0 0 0,0-1-1 0 0,1 1 1 0 0,1-1 0 0 0,3 6 59 0 0,-7-13-224 0 0,1 1 0 0 0,1-1 0 0 0,-1 1 0 0 0,1-1 1 0 0,-1 0-1 0 0,1 0 0 0 0,0 0 0 0 0,0 0 0 0 0,0-1 1 0 0,0 1-1 0 0,1-1 0 0 0,-1 0 0 0 0,1 1 0 0 0,-1-2 1 0 0,1 1-1 0 0,0 0 0 0 0,0-1 0 0 0,0 0 0 0 0,0 0 0 0 0,0 0 1 0 0,0 0-1 0 0,0 0 0 0 0,0-1 0 0 0,0 0 0 0 0,0 0 1 0 0,0 0-1 0 0,0 0 0 0 0,0-1 0 0 0,1 0 224 0 0,14-6-2117 0 0</inkml:trace>
  <inkml:trace contextRef="#ctx0" brushRef="#br0" timeOffset="3420.859">4258 549 980 0 0,'0'48'6037'0'0,"0"29"-2258"0"0,0-60-3662 0 0,1 1-1 0 0,1-1 1 0 0,0 0 0 0 0,1 0 0 0 0,1 0 0 0 0,1 0-1 0 0,1-1 1 0 0,0 1 0 0 0,1 0-117 0 0,-1-3 15 0 0,1-2 1 0 0,0 1-1 0 0,0-1 0 0 0,2 0 0 0 0,-1 0 1 0 0,1-1-1 0 0,1 0 0 0 0,0-1 1 0 0,1 0-1 0 0,-1-1 0 0 0,5 3-15 0 0,-13-11-6 0 0,0 1 1 0 0,0-1-1 0 0,0 0 1 0 0,0 1-1 0 0,0-1 0 0 0,0 0 1 0 0,1 0-1 0 0,-1-1 0 0 0,0 1 1 0 0,0 0-1 0 0,1-1 1 0 0,-1 1-1 0 0,0-1 0 0 0,1 0 1 0 0,-1 0-1 0 0,0 0 0 0 0,1 0 1 0 0,-1 0-1 0 0,0-1 1 0 0,1 1-1 0 0,-1-1 0 0 0,0 1 1 0 0,1-1-1 0 0,-1 0 0 0 0,0 0 1 0 0,0 0-1 0 0,0 0 1 0 0,0 0-1 0 0,0 0 0 0 0,0-1 1 0 0,0 1-1 0 0,0-1 0 0 0,0 1 1 0 0,-1-1-1 0 0,1 0 1 0 0,-1 1-1 0 0,1-1 0 0 0,-1 0 1 0 0,0 0 5 0 0,18-30 94 0 0,-2-1 1 0 0,-1 0-1 0 0,-1-2 1 0 0,-3 1-1 0 0,5-18-94 0 0,2-4-195 0 0,-1-12 123 0 0,-17 63 71 0 0,-1 5-270 0 0,0 21-675 0 0,10 155 1056 0 0,-4-132-210 0 0,13 53-1893 0 0,14-43-2469 0 0,-15-40 276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2T23:09:13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3849 597 1108 0 0,'5'53'6295'0'0,"0"-12"-5528"0"0,4 46 504 0 0,-1 112 158 0 0,-20-149 357 0 0,80-181-1956 0 0,58-46-650 0 0,-101 144 494 0 0,2 1 1 0 0,2 1 0 0 0,1 2-1 0 0,1 0 1 0 0,6-2 325 0 0,-36 30 5 0 0,-1 1 1 0 0,0-1 0 0 0,0 1-1 0 0,1-1 1 0 0,-1 0-1 0 0,1 1 1 0 0,-1-1-1 0 0,1 1 1 0 0,-1-1-1 0 0,1 1 1 0 0,-1-1-1 0 0,1 1 1 0 0,-1-1-1 0 0,1 1 1 0 0,-1 0 0 0 0,1-1-1 0 0,0 1 1 0 0,-1 0-1 0 0,1-1 1 0 0,0 1-1 0 0,-1 0 1 0 0,1 0-1 0 0,0 0 1 0 0,-1-1-1 0 0,1 1 1 0 0,0 0-1 0 0,-1 0 1 0 0,1 0 0 0 0,0 0-1 0 0,0 0 1 0 0,-1 0-1 0 0,1 1 1 0 0,0-1-1 0 0,-1 0 1 0 0,1 0-1 0 0,0 0 1 0 0,-1 1-1 0 0,1-1 1 0 0,0 0-1 0 0,-1 1 1 0 0,1-1 0 0 0,-1 1-1 0 0,1-1 1 0 0,-1 0-1 0 0,1 1 1 0 0,-1-1-1 0 0,1 1 1 0 0,-1 0-1 0 0,1-1 1 0 0,-1 1-1 0 0,1-1 1 0 0,-1 1-1 0 0,0 0 1 0 0,1-1 0 0 0,-1 1-1 0 0,0-1 1 0 0,0 1-1 0 0,0 0 1 0 0,1 0-1 0 0,-1-1 1 0 0,0 1-1 0 0,0 0-5 0 0,0 336 2434 0 0,0-320-2519 0 0,1 0 1 0 0,1-1-1 0 0,1 1 1 0 0,0 0-1 0 0,1-1 1 0 0,1 0-1 0 0,0 0 1 0 0,2 0-1 0 0,4 9 85 0 0,-8-19-36 0 0,-1-1-1 0 0,1 1 1 0 0,1-1-1 0 0,-1 0 1 0 0,1 0-1 0 0,0 0 0 0 0,0-1 1 0 0,0 1-1 0 0,1-1 1 0 0,-1 0-1 0 0,1 0 1 0 0,0-1-1 0 0,0 1 1 0 0,0-1-1 0 0,1 0 0 0 0,-1-1 1 0 0,1 1-1 0 0,0-1 1 0 0,0 0-1 0 0,0 0 1 0 0,0-1-1 0 0,0 0 0 0 0,0 0 1 0 0,0 0-1 0 0,0-1 1 0 0,0 0-1 0 0,0 0 1 0 0,1-1 36 0 0,3-2 84 0 0,1-2 1 0 0,-1 1-1 0 0,0-2 1 0 0,0 1 0 0 0,0-1-1 0 0,-1-1 1 0 0,0 0 0 0 0,0 0-1 0 0,-1 0 1 0 0,0-1-1 0 0,0-1 1 0 0,-1 1 0 0 0,0-1-1 0 0,-1-1 1 0 0,0 1-1 0 0,0-1 1 0 0,-1 0 0 0 0,1-3-85 0 0,-3 8 11 0 0,15-20 160 0 0,-1-1 0 0 0,-2-1 0 0 0,0-1-1 0 0,-2 0 1 0 0,-1 0 0 0 0,-2-1 0 0 0,-1-1-1 0 0,-1 0 1 0 0,-1 0 0 0 0,-1-1 0 0 0,-1-13-171 0 0,-5 43 28 0 0,1-1 0 0 0,-1 0 0 0 0,1 1 0 0 0,-1-1 1 0 0,0 0-1 0 0,0 1 0 0 0,0-1 0 0 0,0 0 0 0 0,0 0 1 0 0,0 1-1 0 0,0-1 0 0 0,0 0 0 0 0,-1 1 0 0 0,1-1 1 0 0,-1 0-1 0 0,1 1 0 0 0,-1-1 0 0 0,0 1 0 0 0,0-1 0 0 0,0 0 1 0 0,0 1-1 0 0,0 0 0 0 0,0-1 0 0 0,0 1 0 0 0,0 0 1 0 0,0-1-1 0 0,-1 1 0 0 0,1 0 0 0 0,0 0 0 0 0,-1 0 1 0 0,1 0-1 0 0,-1 0 0 0 0,1 1 0 0 0,-1-1 0 0 0,1 0 0 0 0,-1 1 1 0 0,0-1-1 0 0,1 1 0 0 0,-1 0 0 0 0,0-1 0 0 0,0 1 1 0 0,1 0-1 0 0,-1 0 0 0 0,0 0 0 0 0,0 0 0 0 0,1 0 1 0 0,-1 0-1 0 0,0 1 0 0 0,1-1 0 0 0,-2 1-28 0 0,-4 1-109 0 0,1 1 1 0 0,-1 0-1 0 0,1 0 0 0 0,-1 1 1 0 0,1-1-1 0 0,0 1 0 0 0,1 1 0 0 0,-1-1 1 0 0,1 1-1 0 0,-1 0 0 0 0,1 0 1 0 0,1 1-1 0 0,-1-1 0 0 0,1 1 0 0 0,0 0 1 0 0,0 0-1 0 0,1 1 0 0 0,0-1 1 0 0,-1 2 108 0 0,-2 5-51 0 0,0 1 1 0 0,1-1-1 0 0,0 1 1 0 0,1 0 0 0 0,1 1-1 0 0,0-1 1 0 0,1 1 0 0 0,0-1-1 0 0,1 1 1 0 0,1-1 0 0 0,1 13 50 0 0,2-22-28 0 0,0 0 1 0 0,0 0 0 0 0,0-1 0 0 0,0 1 0 0 0,1-1 0 0 0,0 0 0 0 0,0 0 0 0 0,0-1 0 0 0,0 1-1 0 0,0-1 1 0 0,1 0 0 0 0,0 0 0 0 0,-1 0 0 0 0,1 0 0 0 0,0-1 0 0 0,1 0 0 0 0,-1 0 0 0 0,0-1-1 0 0,0 1 1 0 0,1-1 0 0 0,-1 0 0 0 0,1 0 0 0 0,-1-1 0 0 0,2 0 27 0 0,10 2-254 0 0,0-1 0 0 0,-1-1 0 0 0,1 0 0 0 0,0-1 1 0 0,0-1-1 0 0,-1-1 0 0 0,1 0 0 0 0,15-6 254 0 0,75-41-4874 0 0,-47 9 759 0 0</inkml:trace>
  <inkml:trace contextRef="#ctx0" brushRef="#br0" timeOffset="253.022">5157 472 8573 0 0,'3'85'5649'0'0,"22"39"-4904"0"0,13-43-399 0 0,-35-80 3592 0 0,43-124-4327 0 0,-38 108 237 0 0,0 1 1 0 0,0 1 0 0 0,2 0-1 0 0,-1 0 1 0 0,2 0 0 0 0,0 2-1 0 0,0-1 1 0 0,1 1 0 0 0,0 1-1 0 0,1 0 1 0 0,0 1 0 0 0,1 0-1 0 0,9-4 152 0 0,77-8-5088 0 0,-78 21 2152 0 0,-7 0-906 0 0</inkml:trace>
  <inkml:trace contextRef="#ctx0" brushRef="#br0" timeOffset="-2764.005">323 482 4500 0 0,'0'0'1697'0'0,"0"0"-641"0"0,0 0-461 0 0,0 0 6 0 0,0 0 203 0 0,0 0 95 0 0,0 0-69 0 0,0 0-181 0 0,0 0-162 0 0,0 0-49 0 0,0 0 45 0 0,0 0 36 0 0,0 0 26 0 0,-11 0 1598 0 0,0 0-2288 0 0,0 0 1 0 0,0 0-1 0 0,0 1 0 0 0,0 0 0 0 0,0 1 1 0 0,0 0-1 0 0,1 1 0 0 0,-1 0 0 0 0,-7 4 145 0 0,2 2-174 0 0,1 0 0 0 0,1 0 0 0 0,0 2 0 0 0,0 0-1 0 0,1 0 1 0 0,0 1 0 0 0,1 1 0 0 0,1 0 0 0 0,0 0-1 0 0,0 2 1 0 0,1-1 0 0 0,1 1 0 0 0,1 0-1 0 0,-5 14 175 0 0,9-18-49 0 0,2 0-1 0 0,0 1 0 0 0,0-1 1 0 0,1 1-1 0 0,0-1 0 0 0,1 1 0 0 0,0 0 1 0 0,1-1-1 0 0,1 1 0 0 0,0-1 1 0 0,0 1-1 0 0,1-1 0 0 0,0 0 0 0 0,5 11 50 0 0,-3-11-22 0 0,0 0 0 0 0,1 0 0 0 0,0 0 0 0 0,1-1-1 0 0,0 0 1 0 0,0 0 0 0 0,1-1 0 0 0,0 0-1 0 0,1 0 1 0 0,0-1 0 0 0,1 0 0 0 0,-1-1 0 0 0,1 0-1 0 0,1 0 1 0 0,-1-1 0 0 0,1 0 0 0 0,0-1 0 0 0,10 3 22 0 0,4 0-181 0 0,0 0 0 0 0,1-2 1 0 0,0-1-1 0 0,0-1 1 0 0,0-1-1 0 0,0-1 1 0 0,1-1-1 0 0,5-2 181 0 0,-27 0-275 0 0,-1 1-1 0 0,0-1 0 0 0,1 0 1 0 0,-1 0-1 0 0,0 0 0 0 0,0 0 1 0 0,0-1-1 0 0,0 0 0 0 0,0 0 0 0 0,0 0 1 0 0,0 0-1 0 0,0 0 0 0 0,-1-1 1 0 0,0 0-1 0 0,1 0 0 0 0,-1 0 1 0 0,0 0-1 0 0,0 0 0 0 0,0 0 1 0 0,-1-1-1 0 0,1-1 276 0 0,7-18-3983 0 0</inkml:trace>
  <inkml:trace contextRef="#ctx0" brushRef="#br0" timeOffset="-2281.004">801 635 5917 0 0,'-33'6'4272'0'0,"6"35"-4187"0"0,24-31-78 0 0,1 0 0 0 0,0 0 0 0 0,0 0 0 0 0,1 0 0 0 0,0 1 0 0 0,1-1 0 0 0,0 0 0 0 0,0 0 0 0 0,1 1 0 0 0,1-1 0 0 0,-1 0 0 0 0,2 0-1 0 0,0 0 1 0 0,0 0 0 0 0,0-1 0 0 0,1 1 0 0 0,1-1 0 0 0,0 0 0 0 0,0 0 0 0 0,0 0 0 0 0,1-1 0 0 0,1 0 0 0 0,-1 0 0 0 0,1-1 0 0 0,1 1 0 0 0,-1-2 0 0 0,1 1 0 0 0,0-1 0 0 0,1 0 0 0 0,0-1 0 0 0,0 0 0 0 0,0 0 0 0 0,0-1 0 0 0,1 0 0 0 0,4 1-7 0 0,-7-1 38 0 0,1-1 1 0 0,-1-1-1 0 0,1 1 0 0 0,-1-1 0 0 0,1 0 0 0 0,0-1 0 0 0,0 0 0 0 0,-1 0 0 0 0,1-1 0 0 0,0 0 1 0 0,0 0-1 0 0,0-1 0 0 0,0 0 0 0 0,0 0 0 0 0,-1-1 0 0 0,1 0 0 0 0,-1 0 0 0 0,1-1 1 0 0,-1 0-1 0 0,0 0 0 0 0,0-1 0 0 0,0 0 0 0 0,0 0 0 0 0,-1 0 0 0 0,1-1 0 0 0,-1 0 0 0 0,0-1 1 0 0,-1 1-1 0 0,4-4-38 0 0,-3 0 23 0 0,0 0 1 0 0,-1 0 0 0 0,0-1-1 0 0,0 1 1 0 0,-1-1 0 0 0,0 0 0 0 0,-1-1-1 0 0,0 1 1 0 0,0 0 0 0 0,-1-1-1 0 0,-1 1 1 0 0,0-1 0 0 0,0 0-1 0 0,-1 0 1 0 0,0 1 0 0 0,-1-1-1 0 0,0 0 1 0 0,-1 1 0 0 0,0-1 0 0 0,-1 1-1 0 0,0 0 1 0 0,-1 0 0 0 0,0 0-1 0 0,0 0 1 0 0,-1 0 0 0 0,0 1-1 0 0,-1 0 1 0 0,0 0 0 0 0,0 0-1 0 0,-1 1 1 0 0,0 0 0 0 0,-1 0-1 0 0,1 1 1 0 0,-6-3-24 0 0,5 5-57 0 0,-1 0-1 0 0,1 1 0 0 0,-1 0 1 0 0,0 0-1 0 0,-1 1 1 0 0,1 0-1 0 0,0 1 0 0 0,-1 0 1 0 0,0 1-1 0 0,1 0 1 0 0,-1 0-1 0 0,0 1 0 0 0,0 0 1 0 0,1 1-1 0 0,-1 0 1 0 0,0 0-1 0 0,1 1 1 0 0,-1 0-1 0 0,1 1 0 0 0,0 0 1 0 0,0 1-1 0 0,0 0 1 0 0,0 0-1 0 0,0 1 0 0 0,1 0 1 0 0,0 0-1 0 0,0 1 1 0 0,0 0-1 0 0,1 0 0 0 0,0 1 1 0 0,0 0-1 0 0,-5 7 58 0 0,5-4-179 0 0,0-1 0 0 0,0 2 0 0 0,0-1-1 0 0,1 1 1 0 0,1 0 0 0 0,0 0 0 0 0,1 0-1 0 0,0 1 1 0 0,0-1 0 0 0,1 1 0 0 0,1 0-1 0 0,0 0 1 0 0,1 0 0 0 0,0 1 0 0 0,1-1-1 0 0,0 0 1 0 0,1 0 0 0 0,0 0 0 0 0,1 1 179 0 0,-1-9-207 0 0,0-1 0 0 0,1 1 1 0 0,-1-1-1 0 0,1 1 0 0 0,0-1 1 0 0,0 0-1 0 0,0 0 0 0 0,1 0 0 0 0,-1 0 1 0 0,1 0-1 0 0,-1-1 0 0 0,1 1 1 0 0,0-1-1 0 0,0 1 0 0 0,0-1 1 0 0,0 0-1 0 0,1 0 0 0 0,0 0 207 0 0,11 3-2460 0 0</inkml:trace>
  <inkml:trace contextRef="#ctx0" brushRef="#br0" timeOffset="-1881.001">1324 654 860 0 0,'0'0'4905'0'0,"0"0"-2869"0"0,1 5-1756 0 0,29 64 880 0 0,33 105 397 0 0,-53-157-235 0 0,2-38-613 0 0,-6 8-992 0 0,13-25 165 0 0,-5 6-38 0 0,2 0-1 0 0,1 1 1 0 0,1 1 0 0 0,2 1-1 0 0,1 0 1 0 0,1 1-1 0 0,2 2 1 0 0,25-23 156 0 0,-47 47-34 0 0,0 0 0 0 0,0 0-1 0 0,1 0 1 0 0,-1 0 0 0 0,1 0 0 0 0,-1 1-1 0 0,1-1 1 0 0,0 1 0 0 0,0 0 0 0 0,-1 0 0 0 0,1 0-1 0 0,0 0 1 0 0,0 0 0 0 0,0 1 0 0 0,0-1-1 0 0,0 1 1 0 0,0 0 0 0 0,0 0 0 0 0,0 0 0 0 0,0 0-1 0 0,0 1 1 0 0,0-1 0 0 0,0 1 0 0 0,0-1-1 0 0,0 1 1 0 0,0 0 0 0 0,0 0 0 0 0,-1 1-1 0 0,1-1 1 0 0,0 1 34 0 0,6 10 57 0 0,-1 0 0 0 0,0 1 0 0 0,-1 0 0 0 0,-1 0 0 0 0,0 1 0 0 0,0-1 0 0 0,-2 1 0 0 0,0 1 0 0 0,0-1-1 0 0,-1 0 1 0 0,0 12-57 0 0,2-4 12 0 0,4 223-2461 0 0,2-215-1576 0 0,5-29-273 0 0</inkml:trace>
  <inkml:trace contextRef="#ctx0" brushRef="#br0" timeOffset="-1612.0039">2185 3 6989 0 0,'-3'-2'1167'0'0,"-3"7"5907"0"0,6 1-8168 0 0,46 249 253 0 0,-6-19 1037 0 0,-19 103-437 0 0,-19-195-2233 0 0,-6-129 1138 0 0,3-10-2918 0 0,1-14 468 0 0</inkml:trace>
  <inkml:trace contextRef="#ctx0" brushRef="#br0" timeOffset="-1365.994">1924 526 5653 0 0,'0'0'1732'0'0,"0"-2"-1352"0"0,4 2-380 0 0,1-2-260 0 0,4 0 164 0 0,9 0 96 0 0,4-5 216 0 0,14 1-76 0 0,10-2-48 0 0,3-5 8 0 0,14 3-100 0 0,-4-5-132 0 0,9-2-100 0 0,4 1-124 0 0,0 1-240 0 0,-14 0-420 0 0,-8 5-717 0 0,9-1-1555 0 0</inkml:trace>
  <inkml:trace contextRef="#ctx0" brushRef="#br0" timeOffset="-978.934">2934 444 156 0 0,'-70'1'11099'0'0,"60"1"-10982"0"0,0 0-1 0 0,0 0 1 0 0,1 1 0 0 0,-1 0-1 0 0,0 1 1 0 0,1 0 0 0 0,0 0-1 0 0,0 1 1 0 0,0 0 0 0 0,1 1-1 0 0,-1 0 1 0 0,1 0 0 0 0,1 1 0 0 0,-3 2-117 0 0,-6 10-42 0 0,1 0 0 0 0,1 1 1 0 0,0 0-1 0 0,2 1 0 0 0,0 1 0 0 0,2 0 1 0 0,0 0-1 0 0,1 1 0 0 0,1 0 1 0 0,-2 16 41 0 0,6-21-51 0 0,0 0 0 0 0,1 1 0 0 0,0-1 0 0 0,2 1 0 0 0,0 0 0 0 0,2 0 0 0 0,0 3 51 0 0,0-18-12 0 0,1-1 1 0 0,0 0-1 0 0,0 1 0 0 0,0-1 0 0 0,0 0 1 0 0,0 0-1 0 0,1 0 0 0 0,0 0 0 0 0,-1 0 1 0 0,1-1-1 0 0,0 1 0 0 0,0-1 0 0 0,0 0 1 0 0,1 1-1 0 0,-1-2 0 0 0,0 1 1 0 0,1 0-1 0 0,0-1 0 0 0,-1 1 0 0 0,1-1 1 0 0,0 0-1 0 0,-1 0 0 0 0,1-1 0 0 0,0 1 1 0 0,0-1-1 0 0,0 0 0 0 0,0 0 0 0 0,-1 0 1 0 0,1 0-1 0 0,0-1 0 0 0,0 1 0 0 0,0-1 1 0 0,-1 0-1 0 0,1 0 0 0 0,0-1 0 0 0,-1 1 1 0 0,1-1-1 0 0,-1 0 0 0 0,1 0 0 0 0,-1 0 1 0 0,1-1 11 0 0,25-15-17 0 0,-1-1-1 0 0,-1-2 1 0 0,-1-1 0 0 0,0-1 0 0 0,-2-1 0 0 0,-1-1 0 0 0,-1-1-1 0 0,-1-1 1 0 0,-1 0 0 0 0,-2-2 0 0 0,13-27 17 0 0,-22 42-36 0 0,39-84 161 0 0,-45 78 521 0 0,-3 19-106 0 0,0 1-117 0 0,0 0-201 0 0,-1 15-372 0 0,-16 46-622 0 0,16-54 765 0 0,-3 6-46 0 0,1 0-1 0 0,0 0 1 0 0,1 1 0 0 0,1-1-1 0 0,0 1 1 0 0,1-1-1 0 0,0 1 1 0 0,1-1-1 0 0,0 1 1 0 0,1-1-1 0 0,1 1 1 0 0,0-1 0 0 0,1 0-1 0 0,1 0 1 0 0,0-1-1 0 0,0 1 1 0 0,1-1-1 0 0,2 1 54 0 0,-6-9-272 0 0,1 0 0 0 0,0 0 0 0 0,0-1 0 0 0,0 1 0 0 0,0-1 0 0 0,1 1-1 0 0,-1-1 1 0 0,1 0 0 0 0,0-1 0 0 0,0 1 0 0 0,0-1 0 0 0,0 0-1 0 0,0 1 1 0 0,1-2 0 0 0,-1 1 0 0 0,0-1 0 0 0,1 1 0 0 0,0-1 0 0 0,-1 0-1 0 0,1-1 1 0 0,0 1 0 0 0,3-1 272 0 0,11-5-3023 0 0</inkml:trace>
  <inkml:trace contextRef="#ctx0" brushRef="#br0" timeOffset="-730.994">3362 444 7137 0 0,'0'12'2813'0'0,"9"261"188"0"0,21-17-4586 0 0,-27-234 426 0 0,-3-11-3284 0 0,3-19 363 0 0</inkml:trace>
  <inkml:trace contextRef="#ctx0" brushRef="#br0" timeOffset="-482.004">3421 72 1668 0 0,'-9'-5'7073'0'0,"9"5"-5637"0"0,0 0-1436 0 0,0 0-452 0 0,0 0-160 0 0,0 0 44 0 0,9 0-420 0 0,0 0-824 0 0,5 5-821 0 0</inkml:trace>
  <inkml:trace contextRef="#ctx0" brushRef="#br0" timeOffset="3806.158">4084 1877 4744 0 0,'5'123'4453'0'0,"30"55"-2475"0"0,-9-82-875 0 0,-27-100 3889 0 0,-24-53-4828 0 0,17 40-273 0 0,2 0 0 0 0,0-1 1 0 0,1 0-1 0 0,0 0 0 0 0,2 0 1 0 0,0 0-1 0 0,1-1 0 0 0,0 1 1 0 0,2-1-1 0 0,1 1 0 0 0,0-1 0 0 0,1 1 1 0 0,1 0-1 0 0,0 0 0 0 0,2-1 1 0 0,3-9 108 0 0,2 14-328 0 0,0 1 0 0 0,0 0 0 0 0,1 0 0 0 0,1 1 0 0 0,0 0 0 0 0,1 1 0 0 0,0 0 1 0 0,0 1-1 0 0,1 1 0 0 0,1 0 0 0 0,0 1 0 0 0,0 1 0 0 0,0 0 0 0 0,1 1 0 0 0,0 0 0 0 0,0 1 1 0 0,0 1-1 0 0,1 1 0 0 0,0 1 0 0 0,14-1 328 0 0,91-4-4499 0 0,-87 8 457 0 0</inkml:trace>
  <inkml:trace contextRef="#ctx0" brushRef="#br0" timeOffset="4216.147">4756 1883 9657 0 0,'0'2'2534'0'0,"0"8"-2419"0"0,0-4-22 0 0,0 0 0 0 0,1 0 0 0 0,0 0 1 0 0,0 0-1 0 0,0-1 0 0 0,0 1 0 0 0,1 0 1 0 0,0 0-1 0 0,1-1 0 0 0,-1 0 0 0 0,1 1 0 0 0,0-1 1 0 0,0 0-1 0 0,1 0 0 0 0,-1 0 0 0 0,1-1 1 0 0,3 4-94 0 0,-2-2-28 0 0,0-1 0 0 0,0 0 0 0 0,0 0 1 0 0,1 0-1 0 0,-1 0 0 0 0,1-1 0 0 0,0 0 1 0 0,1 0-1 0 0,-1-1 0 0 0,1 0 0 0 0,0 0 1 0 0,-1 0-1 0 0,1-1 0 0 0,0 0 0 0 0,0 0 1 0 0,1-1-1 0 0,-1 0 0 0 0,0 0 0 0 0,0-1 1 0 0,1 1-1 0 0,3-2 28 0 0,-6-2 8 0 0,1-1 1 0 0,0 1-1 0 0,-1-1 0 0 0,0-1 1 0 0,0 1-1 0 0,0-1 1 0 0,0 1-1 0 0,-1-1 0 0 0,0-1 1 0 0,0 1-1 0 0,0-1 1 0 0,-1 1-1 0 0,1-1 0 0 0,-1 0 1 0 0,0-2-9 0 0,10-13-210 0 0,-13 19 178 0 0,0 0 1 0 0,1 0-1 0 0,-1 0 0 0 0,1 0 1 0 0,0 0-1 0 0,-1 1 0 0 0,1-1 1 0 0,0 0-1 0 0,0 0 0 0 0,0 1 1 0 0,0-1-1 0 0,1 1 0 0 0,-1-1 1 0 0,0 1-1 0 0,1-1 0 0 0,-1 1 1 0 0,1 0-1 0 0,-1 0 0 0 0,1 0 1 0 0,-1 0-1 0 0,1 0 0 0 0,0 0 1 0 0,0 0-1 0 0,-1 0 0 0 0,1 1 1 0 0,0-1-1 0 0,0 1 1 0 0,0-1-1 0 0,0 1 0 0 0,0 0 1 0 0,0 0-1 0 0,0-1 0 0 0,0 2 1 0 0,-1-1-1 0 0,1 0 0 0 0,0 0 1 0 0,0 0-1 0 0,0 1 0 0 0,0-1 1 0 0,0 1-1 0 0,0 0 0 0 0,-1-1 1 0 0,1 1-1 0 0,0 0 0 0 0,0 0 1 0 0,-1 0-1 0 0,1 0 0 0 0,0 1 32 0 0,57 131 1921 0 0,-51-110-1749 0 0,13 55 218 0 0,-3 1-1 0 0,-3 1 1 0 0,-2 23-390 0 0,-8-72 56 0 0,9 253 314 0 0,-13-279-274 0 0,0-1 0 0 0,0 0 0 0 0,0 1 0 0 0,-1-1 0 0 0,0 1-1 0 0,0-1 1 0 0,0 1 0 0 0,0 0 0 0 0,-1-1 0 0 0,0 0 0 0 0,0 1 0 0 0,0-1 0 0 0,0 1 0 0 0,-1-1-1 0 0,1 0 1 0 0,-1 0 0 0 0,0 0 0 0 0,-1 0 0 0 0,1 0 0 0 0,-1 0 0 0 0,1-1 0 0 0,-1 1 0 0 0,0-1-1 0 0,-1 0 1 0 0,1 0 0 0 0,0 0 0 0 0,-1 0 0 0 0,0 0 0 0 0,1-1 0 0 0,-1 1 0 0 0,0-1 0 0 0,0 0 0 0 0,-1-1-1 0 0,-2 2-95 0 0,-1-3 38 0 0,1-1 1 0 0,0 1-1 0 0,-1-1 0 0 0,1-1 0 0 0,0 1 0 0 0,0-1 0 0 0,0-1 0 0 0,0 1 0 0 0,0-1 0 0 0,0 0 0 0 0,0-1 0 0 0,1 0 0 0 0,0 0 0 0 0,0 0 1 0 0,0-1-1 0 0,0 1 0 0 0,1-1 0 0 0,0-1 0 0 0,0 1 0 0 0,-3-4-38 0 0,-3-5-104 0 0,1-1-1 0 0,0 1 1 0 0,0-2 0 0 0,2 1 0 0 0,0-1-1 0 0,0-1 1 0 0,2 1 0 0 0,-1-3 104 0 0,2-3-218 0 0,0-1 0 0 0,1 0 1 0 0,2 0-1 0 0,0 0 1 0 0,1 0-1 0 0,1 0 0 0 0,2-1 1 0 0,3-17 217 0 0,-3 30-303 0 0,1-1 0 0 0,0 1 0 0 0,1 0 0 0 0,0 0 1 0 0,0 0-1 0 0,2 1 0 0 0,-1 0 0 0 0,1 0 0 0 0,1 0 0 0 0,4-5 303 0 0,60-44-5683 0 0,-21 39 1604 0 0</inkml:trace>
  <inkml:trace contextRef="#ctx0" brushRef="#br0" timeOffset="3033.139">2853 1852 1068 0 0,'-3'1'2353'0'0,"-59"33"7530"0"0,7 10-7337 0 0,54-42-2568 0 0,0 0 1 0 0,1 0-1 0 0,-1 0 0 0 0,0 0 1 0 0,1 0-1 0 0,-1 0 0 0 0,1 1 1 0 0,0-1-1 0 0,0 0 0 0 0,0 0 0 0 0,0 1 1 0 0,0-1-1 0 0,0 0 0 0 0,1 0 1 0 0,-1 0-1 0 0,1 1 0 0 0,-1-1 1 0 0,1 0-1 0 0,0 0 0 0 0,0 0 1 0 0,0 0-1 0 0,0 0 0 0 0,0 0 0 0 0,0 0 1 0 0,1-1-1 0 0,-1 1 0 0 0,1 0 1 0 0,-1-1-1 0 0,1 1 0 0 0,-1-1 1 0 0,1 1-1 0 0,0-1 0 0 0,0 0 0 0 0,0 0 1 0 0,1 1 21 0 0,-2-1-2 0 0,26 21-180 0 0,1-1 0 0 0,1-1 0 0 0,0-2 0 0 0,2 0 0 0 0,3-1 182 0 0,71 42-202 0 0,-102-58 225 0 0,-1 0-1 0 0,0-1 1 0 0,0 1-1 0 0,0 0 0 0 0,0 0 1 0 0,0 0-1 0 0,0 1 1 0 0,-1-1-1 0 0,1 0 1 0 0,0 1-1 0 0,0-1 1 0 0,-1 1-1 0 0,1-1 0 0 0,-1 1 1 0 0,0 0-1 0 0,1 0 1 0 0,-1 0-1 0 0,0 0 1 0 0,0 0-1 0 0,0 0 1 0 0,0 0-1 0 0,0 0 0 0 0,-1 0 1 0 0,1 0-1 0 0,-1 0 1 0 0,1 0-1 0 0,-1 1 1 0 0,0-1-1 0 0,0 0 1 0 0,0 0-1 0 0,0 1 0 0 0,0-1 1 0 0,0 0-1 0 0,-1 0 1 0 0,1 0-1 0 0,-1 1 1 0 0,0-1-1 0 0,0 1-22 0 0,-8 6 84 0 0,0 0 0 0 0,0-1 1 0 0,-1-1-1 0 0,0 1 0 0 0,0-2 0 0 0,-1 1 1 0 0,0-1-1 0 0,0-1 0 0 0,0 0 0 0 0,-6 1-84 0 0,10-3 2 0 0,-10 6-297 0 0,-1-2 0 0 0,0 0 1 0 0,-1 0-1 0 0,1-2 0 0 0,-1-1 0 0 0,0 0 0 0 0,-1-1 0 0 0,0-1 295 0 0,-3-22-6365 0 0,21-2 3263 0 0</inkml:trace>
  <inkml:trace contextRef="#ctx0" brushRef="#br0" timeOffset="3219.14">3403 1701 8145 0 0,'2'5'3863'0'0,"5"14"-3013"0"0,3 10-1171 0 0,60 144 1005 0 0,-51-112-551 0 0,-3 1 0 0 0,-3 1 1 0 0,-2-1-1 0 0,-3 2 0 0 0,-2 38-133 0 0,-5-69-434 0 0,0-22-71 0 0,0 0 0 0 0,-1 0 0 0 0,-1 0 1 0 0,1 0-1 0 0,-2 0 0 0 0,0 0 0 0 0,0 0 0 0 0,-1 0 0 0 0,-3 9 505 0 0,0-16-2785 0 0,-6-6-1527 0 0</inkml:trace>
  <inkml:trace contextRef="#ctx0" brushRef="#br0" timeOffset="3405.143">3083 2021 3360 0 0,'0'0'9781'0'0,"0"0"-8305"0"0,0 0-1476 0 0,0 0-760 0 0,9-2 212 0 0,9 0 444 0 0,18-4 104 0 0,18-7 420 0 0,23-8-420 0 0,13-6-76 0 0,9-8-752 0 0,0 1-660 0 0,-22 7-1212 0 0,13-2-1677 0 0</inkml:trace>
  <inkml:trace contextRef="#ctx0" brushRef="#br0" timeOffset="1434.1489">160 1883 3284 0 0,'4'140'4675'0'0,"25"68"-2796"0"0,1-19-608 0 0,-30-158 1419 0 0,5-45-600 0 0,-22-369-2784 0 0,17 375 621 0 0,0 0 0 0 0,1 0 0 0 0,0 0 0 0 0,1 0 0 0 0,0 0 0 0 0,0 1 1 0 0,0-1-1 0 0,1 0 0 0 0,1 1 0 0 0,-1 0 0 0 0,1 0 0 0 0,0 0 0 0 0,0 0 0 0 0,1 1 1 0 0,0 0-1 0 0,0 0 0 0 0,1 0 0 0 0,0 0 0 0 0,0 1 0 0 0,0 0 0 0 0,0 0 0 0 0,1 1 0 0 0,0-1 1 0 0,0 1-1 0 0,0 1 0 0 0,0 0 0 0 0,1 0 0 0 0,-1 0 0 0 0,1 1 0 0 0,0 0 0 0 0,0 0 1 0 0,2 1 72 0 0,135-17-7681 0 0,-118 13 3603 0 0</inkml:trace>
  <inkml:trace contextRef="#ctx0" brushRef="#br0" timeOffset="1801.138">832 2137 4104 0 0,'17'0'6367'0'0,"16"-11"-6277"0"0,-18 5 579 0 0,-1 1-546 0 0,0 0-1 0 0,-1-1 0 0 0,0-1 0 0 0,0 0 0 0 0,-1-1 0 0 0,1 0 0 0 0,-2-1 1 0 0,1 0-1 0 0,-1-1 0 0 0,-1 0 0 0 0,0-1 0 0 0,0 0 0 0 0,-1-1 1 0 0,0 0-1 0 0,-1 0 0 0 0,-1-1 0 0 0,0 1 0 0 0,2-7-122 0 0,1-48 151 0 0,-29 64 54 0 0,5 6-305 0 0,-1 0-1 0 0,1 1 1 0 0,0 1-1 0 0,0 0 1 0 0,0 0-1 0 0,1 2 1 0 0,0 0-1 0 0,0 0 1 0 0,1 1-1 0 0,0 1 1 0 0,0 0-1 0 0,1 0 1 0 0,0 1-1 0 0,0 1 1 0 0,1 0-1 0 0,-1 3 101 0 0,-2-1-30 0 0,0 1 0 0 0,1 1 0 0 0,1 0 0 0 0,1 0 0 0 0,0 1 0 0 0,1 1 0 0 0,0-1 0 0 0,2 2 0 0 0,0-1 0 0 0,0 1 0 0 0,2 0 0 0 0,0 0 0 0 0,2 0 0 0 0,0 1 0 0 0,-1 18 30 0 0,3-31-36 0 0,0 0-1 0 0,0 0 1 0 0,1 0-1 0 0,0 0 1 0 0,0 0-1 0 0,0 0 1 0 0,0 0-1 0 0,1 0 1 0 0,0 0 0 0 0,1 0-1 0 0,0 0 1 0 0,-1 0-1 0 0,2 0 1 0 0,-1-1-1 0 0,1 1 1 0 0,-1-1-1 0 0,2 0 1 0 0,-1 1-1 0 0,0-2 1 0 0,1 1 0 0 0,0 0-1 0 0,0-1 1 0 0,1 1-1 0 0,-1-1 1 0 0,1 0-1 0 0,0-1 1 0 0,0 1-1 0 0,0-1 1 0 0,0 0-1 0 0,1 0 1 0 0,2 0 36 0 0,17 1-297 0 0,-1-2 0 0 0,0 0 0 0 0,1-2 0 0 0,-1 0-1 0 0,1-2 1 0 0,-1-1 0 0 0,0-1 0 0 0,0-1 0 0 0,0-1 0 0 0,0-1 0 0 0,-1-1 0 0 0,0-1 0 0 0,-1-1-1 0 0,0-1 1 0 0,-1-1 0 0 0,8-6 297 0 0,66-36-2196 0 0,32-29-1451 0 0</inkml:trace>
  <inkml:trace contextRef="#ctx0" brushRef="#br0" timeOffset="2199.138">1892 1747 536 0 0,'-102'35'9688'0'0,"-114"95"-5627"0"0,201-120-3916 0 0,0 1 1 0 0,1 0 0 0 0,0 1-1 0 0,0 0 1 0 0,1 1 0 0 0,1 1-1 0 0,1 0 1 0 0,0 1 0 0 0,0 0-1 0 0,1 0-145 0 0,9-13-34 0 0,0 0-1 0 0,0-1 1 0 0,0 1-1 0 0,0 0 1 0 0,0 0-1 0 0,1 0 1 0 0,-1 0-1 0 0,1 0 1 0 0,-1 0-1 0 0,1 0 1 0 0,0 0-1 0 0,-1 0 1 0 0,1 0-1 0 0,0 0 0 0 0,0 0 1 0 0,0 0-1 0 0,1 0 1 0 0,-1 0-1 0 0,1 0 1 0 0,-1 0-1 0 0,1 0 1 0 0,-1 0-1 0 0,1 0 1 0 0,0 0-1 0 0,0 0 1 0 0,0-1-1 0 0,0 1 1 0 0,0 0-1 0 0,0-1 1 0 0,1 1-1 0 0,-1 0 0 0 0,1-1 1 0 0,-1 0-1 0 0,1 1 1 0 0,-1-1-1 0 0,1 0 1 0 0,0 0-1 0 0,-1 0 1 0 0,1 0-1 0 0,0 0 1 0 0,0 0-1 0 0,0 0 1 0 0,0-1 34 0 0,88 8-655 0 0,-73-11 654 0 0,-1-1-1 0 0,-1-1 1 0 0,1 0 0 0 0,-1-1 0 0 0,1 0 0 0 0,-2-2-1 0 0,1 0 1 0 0,-1 0 0 0 0,0-1 0 0 0,-1-1-1 0 0,0 0 1 0 0,-1-1 0 0 0,0-1 0 0 0,0 0 0 0 0,-1 0-1 0 0,-1-1 1 0 0,0 0 0 0 0,5-12 1 0 0,0-28 2917 0 0,-22 65-2595 0 0,-7 71-1170 0 0,13-44 803 0 0,0-1 1 0 0,3 1 0 0 0,1-1-1 0 0,2 0 1 0 0,2 0 0 0 0,1 0-1 0 0,2-1 1 0 0,1 0-1 0 0,9 16 45 0 0,4 12 25 0 0,-11-34 31 0 0,0 0 1 0 0,-2 1-1 0 0,-2 0 0 0 0,-1 1 0 0 0,-1 0 1 0 0,-2 0-1 0 0,-1 1 0 0 0,-1 20-56 0 0,-5-47 57 0 0,1 0 0 0 0,-1-1 0 0 0,-1 1 0 0 0,1-1 0 0 0,-1 1 0 0 0,0-1 0 0 0,0 0 0 0 0,-1 0 0 0 0,0 0 1 0 0,0 0-1 0 0,0-1 0 0 0,-1 0 0 0 0,0 0 0 0 0,0 0 0 0 0,0 0 0 0 0,0-1 0 0 0,-1 0 0 0 0,0 0 0 0 0,0 0 0 0 0,0-1 0 0 0,0 0 0 0 0,0 0 0 0 0,-1 0 0 0 0,0-1 0 0 0,1 0 0 0 0,-1-1 0 0 0,0 1 0 0 0,0-1 0 0 0,-4 0-57 0 0,-1 0-227 0 0,-1 0 1 0 0,0-1-1 0 0,1-1 0 0 0,-1 0 0 0 0,1 0 0 0 0,-1-2 1 0 0,1 1-1 0 0,0-2 0 0 0,-1 1 0 0 0,2-2 0 0 0,-1 1 1 0 0,0-2-1 0 0,1 0 0 0 0,0 0 0 0 0,0-1 0 0 0,1 0 1 0 0,0-1-1 0 0,0 0 0 0 0,1 0 0 0 0,0-1 0 0 0,0 0 1 0 0,1-1-1 0 0,1 0 0 0 0,-1 0 0 0 0,1-1 0 0 0,1 0 1 0 0,0 0-1 0 0,1-1 227 0 0,-26-72-4803 0 0,25 51 1956 0 0</inkml:trace>
  <inkml:trace contextRef="#ctx0" brushRef="#br0" timeOffset="2515.135">2235 1988 5565 0 0,'0'0'2563'0'0,"0"0"-1122"0"0,0 6-687 0 0,35 147 1799 0 0,43 102-1424 0 0,-54-172-1095 0 0,-9-51-2758 0 0,-14-44-1601 0 0,-1-3 2115 0 0</inkml:trace>
  <inkml:trace contextRef="#ctx0" brushRef="#br0" timeOffset="2784.158">2262 1724 8509 0 0,'-9'-4'2716'0'0,"9"2"-1448"0"0,0 2-960 0 0,0 0-204 0 0,0-2-104 0 0,0 2-92 0 0,9-2-660 0 0,0-5-600 0 0,14-3-536 0 0,8-1-64 0 0,-4 1-469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2T23:08:58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2454 823 1748 0 0,'0'0'4096'0'0,"0"0"-1990"0"0,0 0-1109 0 0,0 16-313 0 0,18 323 2065 0 0,-4-77-1434 0 0,-6-268 1 0 0,-3-82-531 0 0,4 1-1009 0 0,3 0 1 0 0,3 1-1 0 0,5 1 0 0 0,7-13 224 0 0,-21 80-170 0 0,1 1-1 0 0,0 0 1 0 0,1 0-1 0 0,1 1 1 0 0,0 0-1 0 0,1 1 1 0 0,1 0-1 0 0,1 0 1 0 0,0 1-1 0 0,1 1 1 0 0,8-8 170 0 0,-19 20-73 0 0,1-1 0 0 0,0 0-1 0 0,-1 1 1 0 0,1-1 0 0 0,0 1 0 0 0,0 0 0 0 0,0 0 0 0 0,0 0-1 0 0,0 0 1 0 0,0 0 0 0 0,0 1 0 0 0,0 0 0 0 0,0-1 0 0 0,1 1-1 0 0,-1 0 1 0 0,0 0 0 0 0,0 1 0 0 0,0-1 0 0 0,0 1 0 0 0,0 0-1 0 0,0-1 1 0 0,0 1 0 0 0,0 1 0 0 0,0-1 0 0 0,0 0 0 0 0,0 1 0 0 0,-1-1-1 0 0,1 1 1 0 0,0 0 0 0 0,-1 0 0 0 0,2 1 73 0 0,71 75-4142 0 0,-69-70 3583 0 0,13 15-1710 0 0</inkml:trace>
  <inkml:trace contextRef="#ctx0" brushRef="#br0" timeOffset="401.699">3419 798 9145 0 0,'-129'-2'4618'0'0,"118"4"-4553"0"0,1 1 0 0 0,0 0 0 0 0,0 1 0 0 0,1 0 0 0 0,-1 0 0 0 0,1 1 0 0 0,0 1 0 0 0,0-1 0 0 0,0 1 0 0 0,1 1 0 0 0,0 0 0 0 0,0 0 0 0 0,1 0 0 0 0,0 1 1 0 0,0 0-1 0 0,1 1 0 0 0,-2 1-65 0 0,-1 5-59 0 0,0 0 0 0 0,1 0 0 0 0,0 1 0 0 0,2 0 0 0 0,-1 0 1 0 0,2 0-1 0 0,0 1 0 0 0,2 0 0 0 0,-1 0 0 0 0,2 0 0 0 0,0 0 0 0 0,1 0 1 0 0,1 1-1 0 0,1-1 0 0 0,1 12 59 0 0,-1-24-21 0 0,0 1-1 0 0,0-1 1 0 0,1 0-1 0 0,0 1 1 0 0,0-1-1 0 0,0 0 1 0 0,0 0 0 0 0,1 0-1 0 0,0-1 1 0 0,0 1-1 0 0,0 0 1 0 0,0-1-1 0 0,1 0 1 0 0,0 0 0 0 0,0 0-1 0 0,0 0 1 0 0,0-1-1 0 0,1 0 1 0 0,-1 1 0 0 0,1-2-1 0 0,0 1 1 0 0,0 0-1 0 0,0-1 1 0 0,0 0-1 0 0,0 0 1 0 0,0-1 0 0 0,1 1-1 0 0,-1-1 1 0 0,3 0 21 0 0,4 1-10 0 0,-1-1 1 0 0,1 0 0 0 0,0 0-1 0 0,-1-1 1 0 0,1-1-1 0 0,0 0 1 0 0,-1 0 0 0 0,1-1-1 0 0,-1-1 1 0 0,1 0-1 0 0,-1 0 1 0 0,0-1 0 0 0,6-3 9 0 0,5-8 50 0 0,-1-1 0 0 0,0 0 1 0 0,-1-2-1 0 0,-1 0 1 0 0,-1-1-1 0 0,0-1 1 0 0,-2 0-1 0 0,0-2 1 0 0,-1 0-1 0 0,-1 0 0 0 0,-2-1 1 0 0,6-13-51 0 0,-10 21 96 0 0,1 0-1 0 0,-2-1 1 0 0,0 1 0 0 0,-1-2-1 0 0,0 1 1 0 0,-2-1 0 0 0,0 0-1 0 0,0 0 1 0 0,-2 0 0 0 0,0-2-96 0 0,-25 89-1383 0 0,5-7 1284 0 0,-17 99-25 0 0,45-26-639 0 0,-9-131 529 0 0,0-1 1 0 0,1 1-1 0 0,0 0 1 0 0,-1 0-1 0 0,2-1 1 0 0,-1 1-1 0 0,0-1 1 0 0,1 0-1 0 0,0 1 1 0 0,0-1-1 0 0,0 0 1 0 0,1-1-1 0 0,-1 1 1 0 0,1-1-1 0 0,0 1 1 0 0,0-1-1 0 0,0 0 1 0 0,0-1-1 0 0,0 1 1 0 0,1-1-1 0 0,-1 0 0 0 0,1 0 1 0 0,0 0-1 0 0,0 0 1 0 0,2-1 233 0 0,19 1-2526 0 0,12-11-1546 0 0</inkml:trace>
  <inkml:trace contextRef="#ctx0" brushRef="#br0" timeOffset="1104.676">4267 748 380 0 0,'-89'41'10401'0'0,"71"-27"-10091"0"0,0 0 0 0 0,1 2 0 0 0,1 0 0 0 0,0 1 1 0 0,1 0-1 0 0,1 1 0 0 0,1 1 0 0 0,0 0 1 0 0,0 3-311 0 0,9-16-38 0 0,0 0 1 0 0,0 0-1 0 0,0 1 1 0 0,1-1-1 0 0,0 1 1 0 0,0 0-1 0 0,0 0 1 0 0,1 0-1 0 0,0 0 1 0 0,1 0-1 0 0,-1 1 0 0 0,2-1 1 0 0,-1 0-1 0 0,1 1 1 0 0,0-1-1 0 0,0 1 1 0 0,1-1-1 0 0,0 0 1 0 0,0 0-1 0 0,1 1 1 0 0,0-1-1 0 0,0 0 1 0 0,1 0-1 0 0,0 0 1 0 0,0-1-1 0 0,0 1 1 0 0,1-1-1 0 0,0 0 1 0 0,0 0-1 0 0,1 0 1 0 0,0 0-1 0 0,0-1 1 0 0,0 0-1 0 0,0 0 1 0 0,1 0-1 0 0,0 0 1 0 0,0-1-1 0 0,0 0 1 0 0,2 0 37 0 0,1 0 10 0 0,1-1 0 0 0,-1-1 0 0 0,1 1 0 0 0,0-1 0 0 0,0-1 0 0 0,0 0 0 0 0,0 0 0 0 0,0-1 0 0 0,0 0 0 0 0,0-1 0 0 0,0 0 0 0 0,0-1 0 0 0,0 0 0 0 0,0 0 0 0 0,0-1 0 0 0,-1-1 0 0 0,0 1 0 0 0,1-1-1 0 0,-1-1 1 0 0,-1 0 0 0 0,1 0 0 0 0,-1-1 0 0 0,0 0 0 0 0,3-3-10 0 0,4-4 136 0 0,-1 0 1 0 0,0-1-1 0 0,-1-1 0 0 0,-1 0 0 0 0,0-1 0 0 0,-1 0 0 0 0,-1-1 0 0 0,0 0 0 0 0,-1-1 0 0 0,-1 0 0 0 0,-1 0 0 0 0,0-2-136 0 0,3-104 1452 0 0,-10 125-1447 0 0,0-1 1 0 0,0 1-1 0 0,-1-1 0 0 0,1 1 0 0 0,0-1 1 0 0,0 1-1 0 0,-1-1 0 0 0,1 0 0 0 0,0 1 1 0 0,-1-1-1 0 0,1 1 0 0 0,0-1 0 0 0,-1 0 1 0 0,1 1-1 0 0,-1-1 0 0 0,1 0 1 0 0,-1 0-1 0 0,1 1 0 0 0,-1-1 0 0 0,1 0 1 0 0,0 0-1 0 0,-1 0 0 0 0,1 0 0 0 0,-1 0 1 0 0,1 1-1 0 0,-1-1 0 0 0,0 0 0 0 0,1 0 1 0 0,-1 0-1 0 0,1 0 0 0 0,-1 0 0 0 0,1-1 1 0 0,-1 1-1 0 0,1 0 0 0 0,-1 0 1 0 0,1 0-1 0 0,-1 0 0 0 0,1 0 0 0 0,0-1 1 0 0,-1 1-1 0 0,1 0 0 0 0,-1 0 0 0 0,1-1 1 0 0,-1 1-1 0 0,1 0 0 0 0,0-1 0 0 0,-1 1 1 0 0,1-1-1 0 0,0 1 0 0 0,-1 0 0 0 0,1-1 1 0 0,0 1-1 0 0,-1-1 0 0 0,1 1 1 0 0,0-1-1 0 0,0 0-5 0 0,-5 137-158 0 0,73 340-40 0 0,-68-469 192 0 0,1 9-1 0 0,-1-1 0 0 0,0 1 0 0 0,-1-1 0 0 0,-1 1 0 0 0,-1-1-1 0 0,0 0 1 0 0,0 0 0 0 0,-2 0 0 0 0,0 0 0 0 0,-1 1 7 0 0,-2 0 40 0 0,0 0-1 0 0,-1 0 1 0 0,-1-1-1 0 0,0-1 1 0 0,-1 1-1 0 0,-1-2 1 0 0,0 0 0 0 0,-1 0-1 0 0,0-1 1 0 0,-1-1-1 0 0,0 0 1 0 0,-1 0-1 0 0,0-2 1 0 0,-1 0 0 0 0,0-1-1 0 0,0 0 1 0 0,-1-2-1 0 0,1 0 1 0 0,-2 0-1 0 0,1-2 1 0 0,0 0 0 0 0,-1-1-1 0 0,-1-1-39 0 0,18-1-8 0 0,0-1 0 0 0,-1 0 0 0 0,1 0 0 0 0,0 0 0 0 0,0 0 0 0 0,-1 0 0 0 0,1 0 0 0 0,0 0 1 0 0,0 0-1 0 0,-1 0 0 0 0,1 0 0 0 0,0-1 0 0 0,0 1 0 0 0,-1-1 0 0 0,1 1 0 0 0,0-1 0 0 0,0 1 0 0 0,0-1 0 0 0,0 1 0 0 0,0-1 0 0 0,0 0 0 0 0,0 0 0 0 0,0 0 0 0 0,0 0 0 0 0,0 1 0 0 0,0-1 0 0 0,1 0 0 0 0,-1-1 0 0 0,0 1 0 0 0,1 0 0 0 0,-1 0 1 0 0,1 0-1 0 0,-1 0 0 0 0,1 0 0 0 0,-1-1 0 0 0,1 1 0 0 0,0 0 0 0 0,0 0 0 0 0,-1 0 0 0 0,1-1 0 0 0,0 1 0 0 0,0 0 0 0 0,0 0 0 0 0,0-1 0 0 0,1 1 0 0 0,-1-1 8 0 0,2-7-65 0 0,1 0 0 0 0,0 0 0 0 0,1 0 0 0 0,0 1 0 0 0,0-1 0 0 0,1 1 0 0 0,0 0 1 0 0,0 0-1 0 0,1 0 0 0 0,0 1 0 0 0,0 0 0 0 0,1 0 0 0 0,0 1 0 0 0,0 0 0 0 0,1 0 0 0 0,-1 0 0 0 0,1 1 0 0 0,1 0 0 0 0,6-3 65 0 0,1-2-35 0 0,463-284 811 0 0,-434 265-665 0 0,-7 8-2 0 0,0-2 1 0 0,-2-1 0 0 0,-1-2-1 0 0,-1-1 1 0 0,-1-2-1 0 0,-2-1 1 0 0,-1-2 0 0 0,-1-1-1 0 0,23-35-109 0 0,-46 57 64 0 0,-1 1-1 0 0,0-1 0 0 0,-1 0 1 0 0,0 0-1 0 0,-1 0 1 0 0,0 0-1 0 0,0-1 1 0 0,-2 0-1 0 0,1 1 1 0 0,-1-1-1 0 0,-1 0 0 0 0,0-1-63 0 0,-1 8 1 0 0,1 1-1 0 0,-1 0 1 0 0,0-1-1 0 0,0 1 1 0 0,0-1-1 0 0,0 1 0 0 0,-1 0 1 0 0,0 0-1 0 0,0 0 1 0 0,0 0-1 0 0,0 0 1 0 0,-1 0-1 0 0,0 1 1 0 0,1-1-1 0 0,-1 1 0 0 0,0 0 1 0 0,-1-1-1 0 0,1 1 1 0 0,-1 1-1 0 0,1-1 1 0 0,-1 0-1 0 0,0 1 1 0 0,0 0-1 0 0,0 0 0 0 0,0 0 1 0 0,0 1-1 0 0,0-1 1 0 0,-1 1-1 0 0,1 0 1 0 0,0 0-1 0 0,-1 0 1 0 0,0 1-1 0 0,-8-2-2 0 0,-1 2 0 0 0,1 0 0 0 0,-1 0 1 0 0,1 2-1 0 0,-1-1 0 0 0,1 2 0 0 0,0-1 0 0 0,0 2 1 0 0,0 0-1 0 0,0 1 0 0 0,1 0 0 0 0,-1 0 1 0 0,1 2-1 0 0,1-1 0 0 0,-1 2 0 0 0,1-1 1 0 0,0 2-1 0 0,1-1 0 0 0,-1 2 2 0 0,-9 8 20 0 0,1 1 0 0 0,1 1 0 0 0,0 1 0 0 0,2 0 1 0 0,1 1-1 0 0,0 1 0 0 0,2 0 0 0 0,0 1 0 0 0,-1 6-20 0 0,11-23-30 0 0,-1-1 0 0 0,1 1 0 0 0,0 0 0 0 0,0 0 0 0 0,1 0 0 0 0,0 0 0 0 0,1 0 1 0 0,-1 1-1 0 0,1-1 0 0 0,1 1 0 0 0,-1-1 0 0 0,1 0 0 0 0,0 1 0 0 0,1-1 0 0 0,0 1 0 0 0,0-1 0 0 0,1 0 0 0 0,0 1 0 0 0,0-1 1 0 0,0 0-1 0 0,1 0 0 0 0,0-1 0 0 0,1 1 0 0 0,0 0 30 0 0,11 4-221 0 0,1-2 0 0 0,0 0 0 0 0,1 0 0 0 0,-1-2 0 0 0,2 0 0 0 0,-1 0 0 0 0,1-2 0 0 0,0 0 0 0 0,0-2 0 0 0,0 0 0 0 0,1 0 0 0 0,-1-2 0 0 0,1 0 0 0 0,0-2 0 0 0,-1 0 0 0 0,1-1 0 0 0,-1 0 0 0 0,0-2 0 0 0,8-2 221 0 0,100-29-4909 0 0,-75 13 1900 0 0</inkml:trace>
  <inkml:trace contextRef="#ctx0" brushRef="#br0" timeOffset="-1819.994">686 754 3100 0 0,'-48'5'6048'0'0,"26"-4"-5276"0"0,-47 10 424 0 0,1 2 0 0 0,1 3-1 0 0,-15 7-1195 0 0,79-22 33 0 0,-22 7 179 0 0,0 1 0 0 0,0 1 0 0 0,1 1 0 0 0,1 1 0 0 0,0 1-1 0 0,-17 13-211 0 0,40-26-40 0 0,-1 1-1 0 0,0-1 0 0 0,0 0 0 0 0,1 1 0 0 0,-1-1 0 0 0,1 1 0 0 0,-1-1 1 0 0,0 1-1 0 0,1 0 0 0 0,-1-1 0 0 0,1 1 0 0 0,-1-1 0 0 0,1 1 0 0 0,0 0 1 0 0,-1 0-1 0 0,1-1 0 0 0,0 1 0 0 0,-1 0 0 0 0,1-1 0 0 0,0 1 0 0 0,0 0 1 0 0,0 0-1 0 0,-1 0 0 0 0,1-1 0 0 0,0 1 0 0 0,0 0 0 0 0,0 0 0 0 0,0 0 1 0 0,1-1-1 0 0,-1 1 0 0 0,0 0 0 0 0,0 0 0 0 0,0-1 0 0 0,1 1 0 0 0,-1 0 1 0 0,0 0-1 0 0,1-1 0 0 0,-1 1 0 0 0,0 0 0 0 0,1-1 0 0 0,-1 1 1 0 0,1 0-1 0 0,-1-1 0 0 0,1 1 0 0 0,-1-1 0 0 0,1 1 0 0 0,0-1 0 0 0,-1 1 1 0 0,1-1-1 0 0,0 1 0 0 0,-1-1 0 0 0,1 0 0 0 0,0 1 0 0 0,0-1 0 0 0,-1 0 1 0 0,1 0-1 0 0,0 0 0 0 0,0 1 0 0 0,-1-1 0 0 0,1 0 0 0 0,0 0 0 0 0,0 0 1 0 0,0 0-1 0 0,-1 0 0 0 0,1 0 0 0 0,0 0 0 0 0,0-1 0 0 0,0 1 41 0 0,4 2 199 0 0,340 84-861 0 0,-326-78 654 0 0,0 0-1 0 0,-1 1 0 0 0,-1 1 0 0 0,0 1 0 0 0,0 0 1 0 0,-1 1-1 0 0,11 11 9 0 0,-22-19 83 0 0,-1 0 1 0 0,0 0 0 0 0,0 1-1 0 0,-1 0 1 0 0,1-1 0 0 0,-1 1 0 0 0,0 0-1 0 0,0 0 1 0 0,-1 1 0 0 0,1-1-1 0 0,-1 1 1 0 0,-1-1 0 0 0,1 1-1 0 0,-1 0 1 0 0,0-1 0 0 0,0 1-1 0 0,0 0 1 0 0,-1 0 0 0 0,0 0-1 0 0,0 0 1 0 0,0-1 0 0 0,-1 1 0 0 0,0 0-1 0 0,0 0 1 0 0,-1-1 0 0 0,1 1-1 0 0,-1 0 1 0 0,-3 3-84 0 0,-2 4 121 0 0,-2-2 0 0 0,0 1 0 0 0,0-2 0 0 0,-1 1 1 0 0,-1-1-1 0 0,0 0 0 0 0,0-1 0 0 0,0-1 0 0 0,-1 0 0 0 0,-1 0 0 0 0,1-1 0 0 0,-1-1 1 0 0,0 0-1 0 0,-1 0 0 0 0,1-2 0 0 0,-1 1 0 0 0,0-2 0 0 0,-8 1-121 0 0,-1 0-56 0 0,-1 0 0 0 0,0-2 0 0 0,0-1-1 0 0,1-1 1 0 0,-1-1 0 0 0,0-1 0 0 0,0-1 0 0 0,1-1 0 0 0,0-1 0 0 0,0-1-1 0 0,0-1 1 0 0,1-1 0 0 0,-1-2 0 0 0,2 0 0 0 0,0 0 0 0 0,0-2-1 0 0,-2-3 57 0 0,-23-37-1547 0 0,46 50 1398 0 0,-1 1-1 0 0,1-1 0 0 0,0 1 0 0 0,0 0 0 0 0,0-1 0 0 0,0 1 1 0 0,0-1-1 0 0,0 1 0 0 0,1-1 0 0 0,-1 1 0 0 0,0 0 0 0 0,1-1 0 0 0,-1 1 1 0 0,1-1-1 0 0,-1 1 0 0 0,1 0 0 0 0,0 0 0 0 0,0-1 0 0 0,-1 1 0 0 0,1 0 1 0 0,0 0-1 0 0,0 0 0 0 0,0 0 0 0 0,0 0 0 0 0,0 0 0 0 0,1 0 0 0 0,-1 0 1 0 0,0 0-1 0 0,0 1 0 0 0,1-2 150 0 0,95-51-4399 0 0,-60 38 1915 0 0</inkml:trace>
  <inkml:trace contextRef="#ctx0" brushRef="#br0" timeOffset="-1317.002">1155 13 4652 0 0,'4'-12'3526'0'0,"-3"16"472"0"0,26 153-2775 0 0,-16-39-521 0 0,-6-1 0 0 0,-10 118-702 0 0,-70 516 121 0 0,57-615 126 0 0,7-41-90 0 0,9-73-3093 0 0,23-117-2162 0 0,-15 56 2244 0 0</inkml:trace>
  <inkml:trace contextRef="#ctx0" brushRef="#br0" timeOffset="-947.998">835 775 6369 0 0,'-11'0'3808'0'0,"29"-6"-1746"0"0,-9 3-2928 0 0,63-20 867 0 0,32-12-196 0 0,2 4 1 0 0,1 5-1 0 0,51-4 195 0 0,-10 26-5137 0 0,-119 7 2236 0 0</inkml:trace>
  <inkml:trace contextRef="#ctx0" brushRef="#br0" timeOffset="-464.999">1575 943 2520 0 0,'-14'24'3405'0'0,"-30"69"-909"0"0,40-83-2418 0 0,0 0-1 0 0,1 0 0 0 0,0 0 0 0 0,0 1 0 0 0,1-1 0 0 0,1 1 0 0 0,0-1 0 0 0,0 1 0 0 0,1 0 0 0 0,0 0 0 0 0,1-1 0 0 0,0 1 0 0 0,1-1 0 0 0,0 1 0 0 0,1-1 1 0 0,0 1-1 0 0,0-1 0 0 0,1 0 0 0 0,1-1 0 0 0,0 1 0 0 0,0-1 0 0 0,1 1-77 0 0,1-2 27 0 0,1-1 0 0 0,0 0 1 0 0,0-1-1 0 0,0 0 0 0 0,1 0 0 0 0,0 0 1 0 0,0-1-1 0 0,0-1 0 0 0,1 0 0 0 0,-1 0 1 0 0,1 0-1 0 0,0-1 0 0 0,0-1 0 0 0,1 0 1 0 0,-1 0-1 0 0,0-1 0 0 0,1-1 0 0 0,-1 1 1 0 0,1-2-1 0 0,-1 1 0 0 0,0-1 0 0 0,10-3-27 0 0,-4 1 76 0 0,-1-1 1 0 0,0 0-1 0 0,0-1 0 0 0,-1-1 0 0 0,1 0 0 0 0,-1-1 0 0 0,0 0 0 0 0,-1-1 0 0 0,0-1 0 0 0,0 0 0 0 0,-1-1 0 0 0,0 0 0 0 0,-1-1 0 0 0,0 0 0 0 0,0-1-76 0 0,1-5 48 0 0,1 0 0 0 0,-2-1 0 0 0,0 0 1 0 0,-1 0-1 0 0,-1-1 0 0 0,-1-1 0 0 0,-1 1 0 0 0,0-1 0 0 0,-2 0 0 0 0,2-13-48 0 0,-5 24-37 0 0,-1 0-1 0 0,0 0 0 0 0,0 0 0 0 0,-1 0 1 0 0,0 0-1 0 0,-1 0 0 0 0,0 0 1 0 0,0 0-1 0 0,-1 0 0 0 0,0 0 1 0 0,0 1-1 0 0,-1-1 0 0 0,-1 1 0 0 0,1-1 1 0 0,-1 1-1 0 0,-1 0 0 0 0,1 1 1 0 0,-1-1-1 0 0,-1 1 0 0 0,1 0 1 0 0,-1 0-1 0 0,-1 0 0 0 0,1 1 0 0 0,-1 0 1 0 0,-2-1 37 0 0,-1 1-54 0 0,0-1 0 0 0,0 2 0 0 0,-1-1 1 0 0,1 1-1 0 0,-1 1 0 0 0,-1 0 1 0 0,1 1-1 0 0,0 0 0 0 0,-1 1 0 0 0,0 0 1 0 0,1 0-1 0 0,-1 1 0 0 0,0 1 0 0 0,0 0 1 0 0,1 1-1 0 0,-1 0 0 0 0,0 1 0 0 0,0 0 1 0 0,-1 1 53 0 0,-8 3-110 0 0,1 0 0 0 0,0 2 0 0 0,0 0 1 0 0,0 2-1 0 0,1 0 0 0 0,1 0 1 0 0,0 2-1 0 0,0 1 0 0 0,1 0 1 0 0,-1 2 109 0 0,10-8-122 0 0,0 0 1 0 0,1 0 0 0 0,-1 0 0 0 0,1 1 0 0 0,1 0 0 0 0,0 1 0 0 0,0 0 0 0 0,1 0 0 0 0,-1 0 0 0 0,2 0 0 0 0,0 1 0 0 0,0 0 0 0 0,1-1 0 0 0,0 2 0 0 0,-1 6 121 0 0,4-13-149 0 0,0-1 1 0 0,0 1-1 0 0,0-1 0 0 0,1 1 1 0 0,0-1-1 0 0,0 1 0 0 0,0-1 1 0 0,0 0-1 0 0,0 1 0 0 0,0-1 1 0 0,1 0-1 0 0,0 0 1 0 0,0 0-1 0 0,0 0 0 0 0,0 0 1 0 0,0 0-1 0 0,0 0 0 0 0,1-1 1 0 0,-1 1-1 0 0,1-1 0 0 0,0 0 1 0 0,0 0-1 0 0,0 0 0 0 0,0 0 1 0 0,0 0-1 0 0,1-1 149 0 0,23 17-2077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09:38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6860 305 10421 0 0,'-8'0'187'0'0,"0"0"0"0"0,1 0 0 0 0,-1 1 0 0 0,0 0 0 0 0,0 1 0 0 0,1-1 0 0 0,-1 1 0 0 0,1 1 0 0 0,-1-1 0 0 0,1 1 0 0 0,0 1 0 0 0,0-1 0 0 0,0 1 0 0 0,1 0 0 0 0,0 1 0 0 0,-1 0 0 0 0,1 0 0 0 0,1 0 0 0 0,-1 1 0 0 0,1-1 0 0 0,0 1 0 0 0,0 1 0 0 0,1-1 0 0 0,-1 1-187 0 0,-6 14 52 0 0,0-1 1 0 0,2 1 0 0 0,0 0 0 0 0,1 1-1 0 0,2 0 1 0 0,0 0 0 0 0,1 1-1 0 0,1 0 1 0 0,1-1 0 0 0,2 1 0 0 0,0 0-1 0 0,1 0 1 0 0,1 0 0 0 0,1 0-1 0 0,2 0 1 0 0,2 10-53 0 0,-5-26-57 0 0,1 0-1 0 0,0 1 0 0 0,0-1 1 0 0,0 0-1 0 0,1 0 1 0 0,0 0-1 0 0,1-1 1 0 0,-1 1-1 0 0,1-1 0 0 0,1 0 1 0 0,-1 0-1 0 0,1 0 1 0 0,0 0-1 0 0,0-1 1 0 0,1 0-1 0 0,-1 0 0 0 0,1-1 1 0 0,0 1-1 0 0,1-1 1 0 0,-1 0-1 0 0,1-1 0 0 0,-1 0 1 0 0,1 0-1 0 0,0 0 1 0 0,0-1-1 0 0,1 0 1 0 0,-1 0-1 0 0,0-1 0 0 0,1 0 1 0 0,-1 0-1 0 0,1-1 1 0 0,-1 0-1 0 0,0 0 1 0 0,7-1 57 0 0,21-8-718 0 0,-1-1 1 0 0,0-2 0 0 0,0-1-1 0 0,-1-1 1 0 0,-1-2 0 0 0,1-2 717 0 0,-15 8-956 0 0,18-8-2233 0 0,-11 2-1745 0 0</inkml:trace>
  <inkml:trace contextRef="#ctx0" brushRef="#br0" timeOffset="-5871.667">8 78 6133 0 0,'-7'4'6706'0'0,"6"7"-3875"0"0,14 34-4132 0 0,-9-34 2087 0 0,16 51-786 0 0,2-1-1 0 0,3-1 1 0 0,3-1 0 0 0,26 41 0 0 0,-2-7 84 0 0,-4 2 0 0 0,-4 1-1 0 0,-3 8-83 0 0,-25-65-333 0 0,-16-39 272 0 0,0 0 14 0 0,0 0 20 0 0,0 0-20 0 0,0 0 20 0 0,0 0-12 0 0,0 0 14 0 0,0 0-10 0 0,0 0 24 0 0,0 0 27 0 0,0 0 29 0 0,0 0-16 0 0,3 23 307 0 0,-2 28-214 0 0,-1-50-126 0 0,0-1-4 0 0,0 0-10 0 0,3-18-410 0 0,24-87 418 0 0,4 1 0 0 0,4 1 0 0 0,39-74 10 0 0,-38 92-106 0 0,-7 23 288 0 0,-28 61 152 0 0,-1 1 74 0 0,0 0-102 0 0,3 26-722 0 0,7 24 373 0 0,3-2 0 0 0,1 0 1 0 0,2 0-1 0 0,3-1 0 0 0,1-1 0 0 0,14 18 43 0 0,-24-43-21 0 0,-8-16 14 0 0,5 13-70 0 0,1 0 0 0 0,1 0 0 0 0,1-1 0 0 0,1 0 0 0 0,0 0 0 0 0,1-2 0 0 0,0 1 0 0 0,1-1 0 0 0,1-1 0 0 0,1-1 0 0 0,1 1 77 0 0,-15-14 34 0 0,0-1 0 0 0,1 0 1 0 0,-1 0-1 0 0,0 1 0 0 0,0-1 1 0 0,0 0-1 0 0,0 0 0 0 0,0 0 1 0 0,0 0-1 0 0,0-1 1 0 0,0 1-1 0 0,0 0 0 0 0,-1 0 1 0 0,1 0-1 0 0,0-1 0 0 0,-1 1 1 0 0,1 0-1 0 0,-1-1 0 0 0,1 1 1 0 0,-1-1-1 0 0,0 1 0 0 0,0 0 1 0 0,1-1-1 0 0,-1 1 1 0 0,0-1-1 0 0,0 1 0 0 0,0-1 1 0 0,-1 1-1 0 0,1 0 0 0 0,0-1 1 0 0,-1 0-35 0 0,3-11 101 0 0,26-117 230 0 0,4-20 105 0 0,-6-1 0 0 0,0-85-436 0 0,-24 218 67 0 0,-1 2-860 0 0,-4 33-8564 0 0,0-5 4146 0 0</inkml:trace>
  <inkml:trace contextRef="#ctx0" brushRef="#br0" timeOffset="-4918.991">1612 320 1148 0 0,'-52'-52'11800'0'0,"49"50"-11745"0"0,0 0 0 0 0,0 1 1 0 0,0-1-1 0 0,-1 0 0 0 0,1 1 0 0 0,0 0 1 0 0,-1 0-1 0 0,1 0 0 0 0,-1 0 1 0 0,0 1-1 0 0,1-1 0 0 0,-1 1 0 0 0,1 0 1 0 0,-1 0-1 0 0,0 0 0 0 0,1 0 0 0 0,-1 1 1 0 0,1 0-1 0 0,-1-1 0 0 0,1 1 0 0 0,-1 1 1 0 0,1-1-1 0 0,-1 0 0 0 0,1 1 1 0 0,0 0-1 0 0,0-1 0 0 0,0 1 0 0 0,-3 3-55 0 0,-8 9-35 0 0,1 2-1 0 0,0 0 0 0 0,2 0 0 0 0,-1 1 0 0 0,2 1 1 0 0,0 0-1 0 0,1 0 0 0 0,1 0 0 0 0,1 1 0 0 0,1 1 1 0 0,0-1-1 0 0,2 1 0 0 0,0 0 0 0 0,1 0 0 0 0,1 0 1 0 0,0 12 35 0 0,0-16 6 0 0,0 0 0 0 0,0 1 0 0 0,2-1 0 0 0,0 0 0 0 0,1 1 0 0 0,1-1 0 0 0,0 0 1 0 0,1 0-1 0 0,1 0 0 0 0,0 0 0 0 0,1-1 0 0 0,1 1 0 0 0,0-1 0 0 0,1 0 0 0 0,1-1 1 0 0,0 0-1 0 0,1 0 0 0 0,1-1 0 0 0,0 0 0 0 0,1-1 0 0 0,0 0 0 0 0,1 0 0 0 0,0-1 0 0 0,0-1 1 0 0,1 0-1 0 0,1-1 0 0 0,0 0 0 0 0,11 4-6 0 0,-13-7 1 0 0,0 0-1 0 0,1 0 1 0 0,0-2 0 0 0,0 0-1 0 0,0 0 1 0 0,0-1 0 0 0,1-1 0 0 0,-1 0-1 0 0,1-1 1 0 0,0 0 0 0 0,-1-1-1 0 0,1-1 1 0 0,-1 0 0 0 0,1-1 0 0 0,-1 0-1 0 0,1-1 1 0 0,-1 0 0 0 0,0-1-1 0 0,0-1 1 0 0,-1 0 0 0 0,1-1 0 0 0,-1 0-1 0 0,0-1 1 0 0,-1 0 0 0 0,1-1-1 0 0,-2-1 1 0 0,1 1 0 0 0,-1-2-1 0 0,0 1 1 0 0,-1-1 0 0 0,0-1 0 0 0,5-8-1 0 0,-4 1 53 0 0,-1-1 0 0 0,-1 0-1 0 0,0 0 1 0 0,-2-1 0 0 0,0 0 0 0 0,-1 0 0 0 0,-1 0 0 0 0,-1-1 0 0 0,-1 0 0 0 0,-1 1 0 0 0,0-1 0 0 0,-2-6-53 0 0,0 14 61 0 0,0 0 0 0 0,-1 1 0 0 0,0 0 0 0 0,-1-1 0 0 0,-1 1 0 0 0,0 0 0 0 0,-1 1 0 0 0,0-1 0 0 0,0 1-1 0 0,-1 0 1 0 0,-1 0 0 0 0,0 0 0 0 0,0 1 0 0 0,-1 0 0 0 0,0 1 0 0 0,-1 0 0 0 0,0 0 0 0 0,-1 1 0 0 0,1 0 0 0 0,-11-7-61 0 0,3 8 26 0 0,-1-1 0 0 0,0 2 0 0 0,0 1 1 0 0,0 0-1 0 0,0 1 0 0 0,-1 1 0 0 0,1 0 1 0 0,-1 2-1 0 0,0 0 0 0 0,0 1 0 0 0,1 1 0 0 0,-1 1 1 0 0,0 0-1 0 0,1 2 0 0 0,-1 0 0 0 0,1 1 0 0 0,0 0 1 0 0,1 2-1 0 0,-1 0 0 0 0,1 1 0 0 0,1 1 1 0 0,-3 2-27 0 0,14-8-55 0 0,1-1 0 0 0,-1 1 0 0 0,1 0 0 0 0,0 1 0 0 0,0-1 0 0 0,0 1 0 0 0,1-1 0 0 0,-1 1 0 0 0,1 0 0 0 0,0 1 0 0 0,0-1 0 0 0,0 0 0 0 0,0 1 0 0 0,1 0 0 0 0,0-1 0 0 0,-1 5 55 0 0,2-7-187 0 0,1 1-1 0 0,0 0 1 0 0,-1-1 0 0 0,1 1 0 0 0,0 0 0 0 0,1-1-1 0 0,-1 1 1 0 0,0 0 0 0 0,1-1 0 0 0,-1 1 0 0 0,1-1-1 0 0,0 1 1 0 0,0-1 0 0 0,0 1 0 0 0,0-1-1 0 0,1 1 1 0 0,-1-1 0 0 0,1 0 0 0 0,-1 0 0 0 0,1 0-1 0 0,1 2 188 0 0,32 28-5253 0 0,-9-17 1002 0 0</inkml:trace>
  <inkml:trace contextRef="#ctx0" brushRef="#br0" timeOffset="-4082.079">2216 285 8341 0 0,'0'11'1237'0'0,"2"25"-750"0"0,1-1 1 0 0,2 0-1 0 0,2-1 0 0 0,1 1 0 0 0,9 22-487 0 0,102 314 1062 0 0,-112-351-896 0 0,-5-27 1338 0 0,-30-174-1223 0 0,27 152-367 0 0,1 1 0 0 0,1 0 0 0 0,1 0 0 0 0,2 0 0 0 0,1 1 0 0 0,7-23 86 0 0,-9 38-43 0 0,1 0 0 0 0,0 0-1 0 0,1 0 1 0 0,1 1-1 0 0,0-1 1 0 0,0 1 0 0 0,1 1-1 0 0,1-1 1 0 0,-1 1 0 0 0,2 1-1 0 0,-1-1 1 0 0,1 1-1 0 0,1 1 1 0 0,0 0 0 0 0,0 0-1 0 0,3-1 44 0 0,63-22-810 0 0,-3 1-4346 0 0,-64 25 2802 0 0</inkml:trace>
  <inkml:trace contextRef="#ctx0" brushRef="#br0" timeOffset="-3481.012">3021 1 9085 0 0,'-2'59'2523'0'0,"87"574"-304"0"0,-58-317-1773 0 0,-19-285-1595 0 0,-8-31 1042 0 0,0 0 0 0 0,0 1 0 0 0,0-1 0 0 0,0 1 0 0 0,0-1 0 0 0,0 1 0 0 0,0-1 0 0 0,0 0 0 0 0,1 1 0 0 0,-1-1 0 0 0,0 1 0 0 0,0-1 0 0 0,0 0 0 0 0,1 1 0 0 0,-1-1 0 0 0,0 0 0 0 0,0 1 0 0 0,1-1 0 0 0,-1 0 0 0 0,0 0-1 0 0,1 1 1 0 0,-1-1 0 0 0,0 0 0 0 0,1 0 0 0 0,-1 1 0 0 0,1-1 0 0 0,-1 0 0 0 0,0 0 0 0 0,1 0 0 0 0,-1 0 0 0 0,1 0 0 0 0,-1 0 0 0 0,1 1 0 0 0,-1-1 0 0 0,0 0 0 0 0,1 0 0 0 0,-1 0 0 0 0,1-1 0 0 0,-1 1 0 0 0,1 0 0 0 0,-1 0 0 0 0,0 0-1 0 0,1 0 1 0 0,-1 0 0 0 0,1 0 0 0 0,-1 0 0 0 0,0-1 0 0 0,1 1 0 0 0,-1 0 0 0 0,0 0 0 0 0,1-1 0 0 0,-1 1 0 0 0,0 0 0 0 0,1-1 0 0 0,-1 1 0 0 0,0 0 0 0 0,0-1 0 0 0,1 1 0 0 0,-1 0 0 0 0,0-1 0 0 0,0 1 0 0 0,1 0 0 0 0,-1-1 107 0 0,4-7-2073 0 0</inkml:trace>
  <inkml:trace contextRef="#ctx0" brushRef="#br0" timeOffset="-2934.308">3557 213 5945 0 0,'-4'0'4230'0'0,"-16"5"-3622"0"0,-212 134 2688 0 0,170-97-2838 0 0,-73 54 278 0 0,165-92-2882 0 0,2 3 2316 0 0,-1 2 1 0 0,0 2 0 0 0,0 1-1 0 0,-1 1 1 0 0,-1 1 0 0 0,0 2 0 0 0,-1 1-1 0 0,0 1 1 0 0,13 13-171 0 0,83 48 558 0 0,-122-78-571 0 0,203 108 160 0 0,-115-71-3570 0 0,-53-26-1836 0 0,-18-10 122 0 0</inkml:trace>
  <inkml:trace contextRef="#ctx0" brushRef="#br0" timeOffset="-2271.238">4313 341 9053 0 0,'-16'-4'311'0'0,"0"0"0"0"0,0 1 0 0 0,0 1 1 0 0,0 1-1 0 0,-1 0 0 0 0,1 1 0 0 0,0 0 0 0 0,0 1 1 0 0,-1 1-1 0 0,1 1 0 0 0,0 1 0 0 0,1 0 0 0 0,-1 0 1 0 0,1 2-1 0 0,-1 0 0 0 0,-12 8-311 0 0,24-14-16 0 0,0 1-1 0 0,1 0 1 0 0,-1 0 0 0 0,0 0-1 0 0,1 1 1 0 0,-1-1 0 0 0,1 1-1 0 0,-1 0 1 0 0,1 0 0 0 0,0 0-1 0 0,0 1 1 0 0,0-1 0 0 0,0 1-1 0 0,0-1 1 0 0,0 1 0 0 0,1 0-1 0 0,0 0 1 0 0,-1 0 0 0 0,1 0-1 0 0,0 1 1 0 0,0-1 0 0 0,1 1-1 0 0,-1-1 1 0 0,1 1 0 0 0,0-1-1 0 0,-1 1 1 0 0,2 0 0 0 0,-1 0 0 0 0,0 0-1 0 0,1-1 1 0 0,0 1 0 0 0,0 0-1 0 0,0 0 1 0 0,0 0 0 0 0,0 0-1 0 0,1 0 1 0 0,1 3 16 0 0,7 4-70 0 0,0 1 0 0 0,2-1 0 0 0,-1 0-1 0 0,1-1 1 0 0,1 0 0 0 0,0-1 0 0 0,0-1 0 0 0,1 0 0 0 0,0 0 0 0 0,0-1 0 0 0,1-1 0 0 0,0 0-1 0 0,0-1 1 0 0,0 0 0 0 0,1-1 0 0 0,-1-1 0 0 0,2 0 70 0 0,44 16-123 0 0,-48-15 125 0 0,8 2 30 0 0,0 0-1 0 0,0 1 0 0 0,-1 1 0 0 0,0 1 0 0 0,-1 1 1 0 0,0 0-1 0 0,0 2 0 0 0,-1 0 0 0 0,-1 0 0 0 0,0 2 0 0 0,12 13-31 0 0,-26-24 28 0 0,0-1-1 0 0,-1 0 1 0 0,1 1-1 0 0,-1-1 1 0 0,1 0-1 0 0,-1 1 1 0 0,0 0-1 0 0,0-1 1 0 0,-1 1-1 0 0,1 0 1 0 0,0-1-1 0 0,-1 1 1 0 0,0 0-1 0 0,1 0 1 0 0,-1 0-1 0 0,0-1 1 0 0,0 1-1 0 0,-1 0 0 0 0,1 0 1 0 0,-1 0-1 0 0,1-1 1 0 0,-1 1-1 0 0,0 0 1 0 0,0-1-1 0 0,0 1 1 0 0,0-1-1 0 0,-1 1 1 0 0,1-1-1 0 0,-1 1 1 0 0,1-1-1 0 0,-1 0 1 0 0,0 0-1 0 0,0 0 1 0 0,0 0-1 0 0,0 0 1 0 0,0 0-1 0 0,0-1 1 0 0,-1 1-1 0 0,1 0 0 0 0,0-1 1 0 0,-1 0-1 0 0,0 0 1 0 0,1 0-1 0 0,-1 0 1 0 0,0 0-1 0 0,1 0 1 0 0,-1-1-1 0 0,-1 1-27 0 0,-15 5-285 0 0,-1 0 0 0 0,1-1 1 0 0,-1-2-1 0 0,0 0 0 0 0,0-1 0 0 0,0 0 0 0 0,-1-2 0 0 0,1-1 0 0 0,0 0 0 0 0,0-1 0 0 0,0-1 0 0 0,0-1 1 0 0,-4-3 284 0 0,23 7-11 0 0,-30-14-1043 0 0,24-6-2601 0 0,11 8-787 0 0</inkml:trace>
  <inkml:trace contextRef="#ctx0" brushRef="#br0" timeOffset="-1843.63">4705 396 11285 0 0,'-2'3'99'0'0,"0"0"0"0"0,0 0 0 0 0,0 0 0 0 0,1 0 0 0 0,-1 0 0 0 0,1 0 0 0 0,0 0 0 0 0,0 0 0 0 0,0 1 0 0 0,0-1 0 0 0,0 1 0 0 0,1-1 0 0 0,0 0 0 0 0,0 1 0 0 0,-1-1 0 0 0,2 1 0 0 0,-1-1 0 0 0,0 1 1 0 0,1-1-1 0 0,0 0 0 0 0,0 1 0 0 0,0-1 0 0 0,1 2-99 0 0,-2-2 164 0 0,11 56 146 0 0,3-1 0 0 0,2 0-1 0 0,21 49-309 0 0,-18-57 108 0 0,-2 1-1 0 0,-2 1 0 0 0,-3 0 0 0 0,-2 1 0 0 0,-2 2-107 0 0,-7 17 41 0 0,-2-57-360 0 0,0 1 0 0 0,1-1 1 0 0,1 1-1 0 0,1-1 0 0 0,0 0 0 0 0,1 0 0 0 0,0 0 1 0 0,1 0-1 0 0,3 6 319 0 0,34 13-7111 0 0,-31-32 4374 0 0</inkml:trace>
  <inkml:trace contextRef="#ctx0" brushRef="#br0" timeOffset="-1402.109">4698 459 6369 0 0,'-1'-5'169'0'0,"1"0"0"0"0,-1-1 0 0 0,1 1 0 0 0,0 0 0 0 0,0 0 1 0 0,1-1-1 0 0,0 1 0 0 0,0 0 0 0 0,0 0 0 0 0,0 0 1 0 0,1 0-1 0 0,0 0 0 0 0,0 0 0 0 0,0 0 0 0 0,1 1 0 0 0,-1-1 1 0 0,1 1-1 0 0,0-1 0 0 0,0 1 0 0 0,1 0 0 0 0,-1 0 1 0 0,1 1-1 0 0,0-1 0 0 0,4-2-169 0 0,3-3 117 0 0,0 1 0 0 0,1 0 1 0 0,-1 1-1 0 0,2 0 0 0 0,-1 1 1 0 0,1 0-1 0 0,0 1 0 0 0,13-4-117 0 0,-8 6 64 0 0,1 1 0 0 0,0 0 0 0 0,0 1 0 0 0,0 1-1 0 0,0 1 1 0 0,0 1 0 0 0,0 0 0 0 0,-1 1 0 0 0,1 1 0 0 0,-1 1 0 0 0,0 1-1 0 0,0 1 1 0 0,0 0 0 0 0,-1 1 0 0 0,0 1 0 0 0,-1 0 0 0 0,0 1 0 0 0,0 1-1 0 0,5 6-63 0 0,-13-11-15 0 0,0 1 0 0 0,-1 0-1 0 0,0 0 1 0 0,0 0-1 0 0,0 1 1 0 0,-1 0-1 0 0,0 1 1 0 0,-1-1 0 0 0,0 1-1 0 0,0 0 1 0 0,-1 0-1 0 0,0 0 1 0 0,-1 1-1 0 0,0 0 1 0 0,0-1 0 0 0,-1 1-1 0 0,0 0 1 0 0,-1 0-1 0 0,0 0 1 0 0,-1 1-1 0 0,0-1 1 0 0,0 0-1 0 0,-1 0 1 0 0,-1 0 0 0 0,1 0-1 0 0,-2 0 1 0 0,1 0-1 0 0,-1-1 1 0 0,-1 1-1 0 0,0-1 1 0 0,0 0 0 0 0,-1 0-1 0 0,-3 5 16 0 0,-6 1-12 0 0,-2-1-1 0 0,1 0 1 0 0,-2-1 0 0 0,0-1-1 0 0,0-1 1 0 0,-1 0 0 0 0,0-1-1 0 0,-1-1 1 0 0,0-1-1 0 0,-1 0 1 0 0,1-2 0 0 0,-1 0-1 0 0,-1-1 1 0 0,1-1 0 0 0,-1-1-1 0 0,0-1 1 0 0,1-1-1 0 0,-15-1 13 0 0,19 1-313 0 0,1-1-1 0 0,-1-1 0 0 0,0-1 1 0 0,1 0-1 0 0,-1-1 1 0 0,1-1-1 0 0,0 0 0 0 0,0-1 1 0 0,0-1-1 0 0,1 0 0 0 0,0-1 1 0 0,-10-6 313 0 0,6-24-3191 0 0,22 18-1359 0 0</inkml:trace>
  <inkml:trace contextRef="#ctx0" brushRef="#br0" timeOffset="-609.1618">6128 465 6141 0 0,'-12'-9'803'0'0,"-1"0"0"0"0,1 0 0 0 0,-2 2 0 0 0,1-1 0 0 0,-1 2 0 0 0,0 0 0 0 0,-1 1 0 0 0,-9-3-803 0 0,6 3 220 0 0,-1 1 0 0 0,0 1 0 0 0,0 1 1 0 0,0 0-1 0 0,0 1 0 0 0,0 1 1 0 0,-1 1-1 0 0,1 1 0 0 0,0 0 0 0 0,-13 5-220 0 0,22-5-30 0 0,0 1-1 0 0,0 0 0 0 0,1 1 1 0 0,-1 0-1 0 0,1 1 0 0 0,0 0 1 0 0,0 1-1 0 0,0-1 0 0 0,1 2 1 0 0,-1-1-1 0 0,2 1 0 0 0,-1 0 1 0 0,1 1-1 0 0,0 0 0 0 0,0 0 1 0 0,1 0-1 0 0,0 1 0 0 0,1 0 1 0 0,0 0-1 0 0,0 0 0 0 0,1 1 1 0 0,0 0-1 0 0,1 0 0 0 0,0 0 1 0 0,1 0-1 0 0,0 0 0 0 0,0 0 1 0 0,1 1-1 0 0,0-1 0 0 0,1 1 1 0 0,0-1-1 0 0,1 1 0 0 0,0-1 1 0 0,1 0-1 0 0,0 1 0 0 0,0-1 1 0 0,1 0-1 0 0,1 0 0 0 0,-1-1 1 0 0,2 1-1 0 0,-1-1 0 0 0,1 0 1 0 0,1 0-1 0 0,0 0 0 0 0,3 3 31 0 0,2-2-23 0 0,0-1 0 0 0,1-1 1 0 0,0 0-1 0 0,1-1 0 0 0,0 0 0 0 0,0 0 0 0 0,0-2 0 0 0,1 0 0 0 0,0 0 1 0 0,0-1-1 0 0,0-1 0 0 0,0 0 0 0 0,0-1 0 0 0,1-1 0 0 0,-1 0 0 0 0,1-1 0 0 0,0 0 1 0 0,-1-1-1 0 0,1-1 0 0 0,-1 0 0 0 0,0-1 0 0 0,0-1 0 0 0,6-2 23 0 0,-10 2-18 0 0,-1 0 0 0 0,1 0 0 0 0,-1-1 0 0 0,0-1 0 0 0,0 0 0 0 0,0 0 0 0 0,-1 0 0 0 0,0-1 0 0 0,0 0 0 0 0,-1-1 0 0 0,0 0 0 0 0,0 0 0 0 0,-1-1 0 0 0,0 1 0 0 0,-1-1 0 0 0,0-1 0 0 0,0 1 0 0 0,0-1 0 0 0,-2 1 0 0 0,1-1 0 0 0,2-11 18 0 0,2-14 74 0 0,-1-1-1 0 0,-2 0 1 0 0,-1-1 0 0 0,-2 1-1 0 0,-1-23-73 0 0,-1 55 159 0 0,-2-22 68 0 0,-6 17 3434 0 0,4 41-5062 0 0,1 4 1319 0 0,2 0 0 0 0,1 1 0 0 0,2-1 0 0 0,1 0 0 0 0,2 0 1 0 0,2 0-1 0 0,1 0 0 0 0,2-1 0 0 0,7 17 82 0 0,-6-24-490 0 0,11 28-3906 0 0,-17-49 1552 0 0,0-5-1534 0 0</inkml:trace>
  <inkml:trace contextRef="#ctx0" brushRef="#br0" timeOffset="590.794">7353 650 9525 0 0,'0'1'1373'0'0,"25"0"-1355"0"0,-10-3 134 0 0,0-1 0 0 0,0 0 1 0 0,0-1-1 0 0,-1-1 1 0 0,1 0-1 0 0,-1-1 0 0 0,0 0 1 0 0,-1-1-1 0 0,1-1 1 0 0,-1 0-1 0 0,-1-1 0 0 0,0-1 1 0 0,0 1-1 0 0,-1-2 0 0 0,0 0 1 0 0,-1 0-1 0 0,0-1 1 0 0,4-6-153 0 0,-11 15 0 0 0,0 0 1 0 0,0 1 0 0 0,0-1 0 0 0,-1 0-1 0 0,1-1 1 0 0,-1 1 0 0 0,0 0-1 0 0,0-1 1 0 0,0 1 0 0 0,0-1 0 0 0,-1 1-1 0 0,0-1 1 0 0,1 0 0 0 0,-1 0 0 0 0,-1 1-1 0 0,1-1 1 0 0,0 0 0 0 0,-1 0 0 0 0,0 0-1 0 0,0 0 1 0 0,0 0 0 0 0,0 0 0 0 0,-1 0-1 0 0,0 0 1 0 0,1 0 0 0 0,-1 0-1 0 0,-1 1 1 0 0,1-1 0 0 0,0 0 0 0 0,-1 1-1 0 0,0-1 1 0 0,0 1 0 0 0,0-1 0 0 0,0 1-1 0 0,-1 0 1 0 0,1 0 0 0 0,-1 0 0 0 0,0 0-1 0 0,0 1 1 0 0,0-1 0 0 0,0 1 0 0 0,0-1-1 0 0,0 1 1 0 0,-1 0 0 0 0,1 0 0 0 0,-1 1-1 0 0,-2-2 0 0 0,-9 3 24 0 0,0 0-1 0 0,1 1 1 0 0,-1 1-1 0 0,1 0 1 0 0,0 1-1 0 0,-1 1 1 0 0,1 0-1 0 0,1 0 1 0 0,-1 2-1 0 0,1 0 1 0 0,-1 0-1 0 0,2 1 1 0 0,-1 1-1 0 0,1 0 1 0 0,0 1-1 0 0,1 0 1 0 0,0 1-1 0 0,0 0 1 0 0,-3 6-24 0 0,6-9 93 0 0,1 1 1 0 0,0-1-1 0 0,1 2 0 0 0,-1-1 1 0 0,2 1-1 0 0,-1 0 0 0 0,1 0 1 0 0,1 0-1 0 0,0 1 0 0 0,0 0 1 0 0,1 0-1 0 0,0 0 0 0 0,0 0 1 0 0,1 0-1 0 0,1 0 0 0 0,0 1 1 0 0,0-1-1 0 0,1 1 0 0 0,1 7-93 0 0,1-11 28 0 0,2 0-1 0 0,-1-1 0 0 0,1 1 0 0 0,0-1 1 0 0,0 0-1 0 0,0 0 0 0 0,1 0 0 0 0,0-1 0 0 0,1 1 1 0 0,-1-1-1 0 0,1 0 0 0 0,0-1 0 0 0,0 1 1 0 0,0-1-1 0 0,0-1 0 0 0,1 1 0 0 0,0-1 1 0 0,0 0-28 0 0,24 10 22 0 0,0-1 0 0 0,0-1 1 0 0,1-2-1 0 0,0-1 0 0 0,1-2 1 0 0,0-1-1 0 0,0-1 1 0 0,0-2-1 0 0,0-2 0 0 0,0-1 1 0 0,0-1-1 0 0,11-3-22 0 0,118-29-1755 0 0,-59-1-3601 0 0,-88 29 1370 0 0,-5 0-1589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3.803"/>
    </inkml:context>
    <inkml:brush xml:id="br0">
      <inkml:brushProperty name="width" value="0.1" units="cm"/>
      <inkml:brushProperty name="height" value="0.1" units="cm"/>
      <inkml:brushProperty name="transparency" value="191"/>
    </inkml:brush>
  </inkml:definitions>
  <inkml:trace contextRef="#ctx0" brushRef="#br0">694 659 3784 0 0,'-4'-12'5978'0'0,"-6"0"-3305"0"0,-34-14-2806 0 0,35 22 757 0 0,-21-9-331 0 0,-1 1 0 0 0,0 2-1 0 0,0 1 1 0 0,-1 1 0 0 0,0 2 0 0 0,-1 1 0 0 0,1 2 0 0 0,-1 1-1 0 0,-29 3-292 0 0,50-2-63 0 0,1 1 0 0 0,-1 0 0 0 0,1 1 0 0 0,0 1 0 0 0,-1 0 0 0 0,1 0 0 0 0,0 1-1 0 0,0 1 1 0 0,0-1 0 0 0,0 2 0 0 0,1 0 0 0 0,0 0 0 0 0,0 1 0 0 0,0 0-1 0 0,1 0 1 0 0,0 1 0 0 0,0 0 0 0 0,0 1 0 0 0,1 0 0 0 0,0 1 0 0 0,1-1 0 0 0,0 2-1 0 0,0-1 1 0 0,1 1 0 0 0,0 0 0 0 0,1 0 0 0 0,0 0 0 0 0,1 1 0 0 0,0-1 0 0 0,0 1-1 0 0,1 0 1 0 0,0 2 63 0 0,2 0-46 0 0,0 0 0 0 0,0 0 0 0 0,1 0 0 0 0,1 0 0 0 0,0 0 0 0 0,1 0 0 0 0,0 0 0 0 0,1-1 0 0 0,0 1 0 0 0,1-1 0 0 0,1 0 0 0 0,0 0 0 0 0,1 0 0 0 0,0 0 0 0 0,0-1 0 0 0,1 0 0 0 0,1-1 0 0 0,0 1 0 0 0,0-1 0 0 0,1-1 0 0 0,0 0 0 0 0,1 0 0 0 0,0-1 0 0 0,5 4 46 0 0,-8-9-26 0 0,-1-1-1 0 0,1 1 1 0 0,0-1-1 0 0,0 0 1 0 0,0-1 0 0 0,0 1-1 0 0,1-1 1 0 0,-1-1-1 0 0,0 1 1 0 0,0-1-1 0 0,0-1 1 0 0,1 1 0 0 0,-1-1-1 0 0,0-1 1 0 0,0 1-1 0 0,0-1 1 0 0,0 0 0 0 0,0-1-1 0 0,-1 1 1 0 0,1-1-1 0 0,-1-1 1 0 0,1 1-1 0 0,-1-1 1 0 0,0 0 0 0 0,-1-1-1 0 0,1 0 1 0 0,3-4 26 0 0,21-23 94 0 0,-2-1-1 0 0,-2-1 1 0 0,-1-2 0 0 0,-1 0 0 0 0,-2-2 0 0 0,-2 0 0 0 0,-2-2 0 0 0,-1 0-1 0 0,9-34-93 0 0,-10 12 119 0 0,-3-1-1 0 0,-2 0 1 0 0,-3 0-1 0 0,-3-1 1 0 0,-3 0-1 0 0,-4-49-118 0 0,2 57 332 0 0,-4 2 836 0 0,4 53-694 0 0,-7 16-273 0 0,-11 122-1187 0 0,11-60 907 0 0,3 0-1 0 0,4 0 1 0 0,3 0 0 0 0,4 0-1 0 0,3 0 1 0 0,3-1 0 0 0,3-1-1 0 0,4 0 1 0 0,18 40 79 0 0,-38-114-5 0 0,7 18-286 0 0,0 0 1 0 0,2-1-1 0 0,0 0 1 0 0,1 0-1 0 0,1-1 1 0 0,8 11 290 0 0,-18-28-131 0 0,0 1 0 0 0,0-1 0 0 0,-1 0 0 0 0,1 1 0 0 0,0-1 0 0 0,0 0 0 0 0,-1 0 0 0 0,1 1 0 0 0,0-1 0 0 0,0 0 0 0 0,0 0 0 0 0,-1 0 0 0 0,1 0 0 0 0,0 0 0 0 0,0 0 0 0 0,0 0-1 0 0,-1 0 1 0 0,1-1 0 0 0,0 1 0 0 0,0 0 0 0 0,0 0 0 0 0,-1-1 0 0 0,1 1 0 0 0,0 0 0 0 0,0-1 0 0 0,-1 1 0 0 0,1-1 0 0 0,0 1 0 0 0,-1-1 0 0 0,1 1 0 0 0,-1-1 0 0 0,1 1 0 0 0,-1-1 0 0 0,1 0 0 0 0,-1 1 0 0 0,1-1 0 0 0,-1 0 0 0 0,1 0 0 0 0,-1 1 0 0 0,0-1 0 0 0,1 0 0 0 0,-1 0 0 0 0,0 1 0 0 0,0-1 0 0 0,0 0 0 0 0,0 0 0 0 0,0 0 0 0 0,0 1 0 0 0,0-1 0 0 0,0 0 0 0 0,0 0 131 0 0,2-3-165 0 0,5-13-1798 0 0</inkml:trace>
  <inkml:trace contextRef="#ctx0" brushRef="#br0" timeOffset="449.024">1163 538 8633 0 0,'-120'23'3551'0'0,"114"-20"-3541"0"0,-1 0 1 0 0,0 1-1 0 0,1 0 0 0 0,0 1 0 0 0,0-1 0 0 0,0 1 1 0 0,0 0-1 0 0,1 0 0 0 0,0 1 0 0 0,0 0 0 0 0,0 0 1 0 0,1 0-1 0 0,0 0 0 0 0,0 1 0 0 0,0 1-10 0 0,0 0-71 0 0,0 0 0 0 0,1 0-1 0 0,1 0 1 0 0,-1 0 0 0 0,1 1 0 0 0,1-1-1 0 0,-1 1 1 0 0,2-1 0 0 0,-1 1 0 0 0,1 0 0 0 0,0-1-1 0 0,1 1 1 0 0,0-1 0 0 0,0 1 0 0 0,1-1-1 0 0,0 1 1 0 0,0-1 0 0 0,1 0 0 0 0,3 6 71 0 0,-2-9-15 0 0,0 1-1 0 0,0-1 1 0 0,1 0 0 0 0,-1 0 0 0 0,1-1 0 0 0,1 1 0 0 0,-1-1 0 0 0,0 0 0 0 0,1-1 0 0 0,0 1-1 0 0,0-1 1 0 0,0 0 0 0 0,0-1 0 0 0,1 1 0 0 0,-1-1 0 0 0,1 0 0 0 0,-1-1 0 0 0,1 0 0 0 0,-1 0-1 0 0,1 0 1 0 0,0-1 0 0 0,0 0 0 0 0,-1 0 0 0 0,1 0 0 0 0,0-1 0 0 0,0 0 0 0 0,-1-1 0 0 0,1 0-1 0 0,-1 0 1 0 0,1 0 0 0 0,-1 0 0 0 0,0-1 0 0 0,0 0 0 0 0,0-1 0 0 0,0 1 0 0 0,-1-1-1 0 0,1 0 1 0 0,-1 0 0 0 0,0-1 0 0 0,0 0 0 0 0,-1 0 0 0 0,1-1 15 0 0,10-11 88 0 0,-1-1 0 0 0,-1 0-1 0 0,0-1 1 0 0,-2-1 0 0 0,0 0 0 0 0,-1-1 0 0 0,-1 0 0 0 0,-1 0-1 0 0,-1-1 1 0 0,-1 0 0 0 0,3-19-88 0 0,-7 21-17 0 0,-1 36-553 0 0,0 21 349 0 0,42 176-14 0 0,9-103-104 0 0,8-60-4083 0 0,-44-47 1941 0 0,1-5-549 0 0</inkml:trace>
  <inkml:trace contextRef="#ctx0" brushRef="#br0" timeOffset="698.013">1643 143 6693 0 0,'0'0'2184'0'0,"0"0"-1051"0"0,0 0-917 0 0,0 17 175 0 0,0 8-332 0 0,16 244-214 0 0,87 212 76 0 0,-92-355-1632 0 0,-11-124 297 0 0,0-8-2911 0 0,0-14 1333 0 0</inkml:trace>
  <inkml:trace contextRef="#ctx0" brushRef="#br0" timeOffset="919.394">1348 580 8225 0 0,'34'-13'1453'0'0,"-22"10"-1340"0"0,264-56-641 0 0,-89 44-2620 0 0,-91 18-190 0 0,-43 6 561 0 0</inkml:trace>
  <inkml:trace contextRef="#ctx0" brushRef="#br0" timeOffset="1218.366">2065 562 7585 0 0,'-5'0'236'0'0,"0"0"0"0"0,0 0 0 0 0,0 1 1 0 0,0 0-1 0 0,0 0 0 0 0,0 1 0 0 0,0-1 1 0 0,1 1-1 0 0,-1 0 0 0 0,1 0 0 0 0,-1 0 1 0 0,1 1-1 0 0,0 0 0 0 0,0 0 0 0 0,0 0 1 0 0,0 0-1 0 0,0 0 0 0 0,1 1 1 0 0,-2 2-237 0 0,-1 2 1 0 0,1 0 0 0 0,-1 0 0 0 0,2 1 1 0 0,-1 0-1 0 0,1 0 0 0 0,1 0 1 0 0,-1 1-1 0 0,2-1 0 0 0,-1 1 1 0 0,1 0-1 0 0,1 0 0 0 0,0-1 0 0 0,0 1 1 0 0,1 4-2 0 0,0-12-22 0 0,1 1 0 0 0,-1-1 1 0 0,1 0-1 0 0,0 1 0 0 0,0-1 0 0 0,0 0 1 0 0,0 0-1 0 0,0 0 0 0 0,0 0 0 0 0,0 0 1 0 0,1 0-1 0 0,-1 0 0 0 0,1 0 0 0 0,-1-1 1 0 0,1 1-1 0 0,0 0 0 0 0,0-1 0 0 0,0 0 1 0 0,0 1-1 0 0,0-1 0 0 0,0 0 0 0 0,0 0 1 0 0,0 0-1 0 0,0 0 0 0 0,0 0 0 0 0,1-1 1 0 0,-1 1-1 0 0,0-1 0 0 0,1 1 0 0 0,-1-1 1 0 0,0 0-1 0 0,1 0 0 0 0,-1 0 0 0 0,0 0 1 0 0,1 0-1 0 0,-1 0 0 0 0,0-1 0 0 0,1 1 1 0 0,-1-1-1 0 0,0 0 0 0 0,0 0 0 0 0,1 0 1 0 0,-1 0-1 0 0,0 0 0 0 0,0 0 0 0 0,0 0 1 0 0,0-1-1 0 0,-1 1 0 0 0,1-1 1 0 0,0 1-1 0 0,0-1 0 0 0,0-1 22 0 0,14-12 93 0 0,0-2 0 0 0,-1 1 0 0 0,-1-2-1 0 0,-1 0 1 0 0,-1-1 0 0 0,8-13-93 0 0,-16 25-4 0 0,12 60-20 0 0,43 140-2056 0 0,-51-180 33 0 0,2-7-592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43.028"/>
    </inkml:context>
    <inkml:brush xml:id="br0">
      <inkml:brushProperty name="width" value="0.1" units="cm"/>
      <inkml:brushProperty name="height" value="0.1" units="cm"/>
      <inkml:brushProperty name="transparency" value="188"/>
    </inkml:brush>
  </inkml:definitions>
  <inkml:trace contextRef="#ctx0" brushRef="#br0">404 601 1656 0 0,'0'0'2542'0'0,"0"0"-829"0"0,0 0-848 0 0,0 0-465 0 0,0 0-20 0 0,0 0 165 0 0,0 0 160 0 0,0 0-8 0 0,-1-30 3973 0 0,-77 3-4200 0 0,61 24-534 0 0,1-1 28 0 0,0 0 1 0 0,-1 2 0 0 0,1 0 0 0 0,0 1 0 0 0,-1 0 0 0 0,1 1-1 0 0,-1 1 1 0 0,1 1 0 0 0,-1 0 0 0 0,1 1 0 0 0,0 1-1 0 0,0 1 1 0 0,1 0 0 0 0,-1 1 35 0 0,10-1-43 0 0,0 0 1 0 0,1 0-1 0 0,0 1 0 0 0,0 0 0 0 0,0 0 1 0 0,1 1-1 0 0,0-1 0 0 0,0 1 0 0 0,1 0 1 0 0,-1 0-1 0 0,2 0 0 0 0,-1 0 1 0 0,1 1-1 0 0,0-1 0 0 0,0 1 0 0 0,1-1 1 0 0,0 1-1 0 0,0 0 0 0 0,1-1 0 0 0,0 1 1 0 0,1 0-1 0 0,-1-1 0 0 0,2 1 1 0 0,-1 0-1 0 0,1 0 43 0 0,2 3-62 0 0,0 1 1 0 0,0-1-1 0 0,2 0 0 0 0,-1 0 1 0 0,1-1-1 0 0,1 0 1 0 0,0 0-1 0 0,0-1 0 0 0,1 1 1 0 0,0-1-1 0 0,1-1 0 0 0,4 4 62 0 0,97 48-237 0 0,-99-57 236 0 0,1 1-1 0 0,-1 1 1 0 0,-1 0-1 0 0,1 0 1 0 0,-1 1-1 0 0,0 1 1 0 0,0-1-1 0 0,0 2 0 0 0,-1-1 1 0 0,0 1-1 0 0,-1 1 1 0 0,0-1-1 0 0,0 2 1 0 0,-1-1 1 0 0,-5-5 46 0 0,0 0 1 0 0,0 0-1 0 0,0 0 1 0 0,-1 0-1 0 0,0 0 1 0 0,0 0-1 0 0,0 1 1 0 0,0-1-1 0 0,-1 0 1 0 0,0 1-1 0 0,0-1 1 0 0,0 0-1 0 0,0 1 1 0 0,-1-1-1 0 0,1 0 1 0 0,-1 0-1 0 0,0 1 1 0 0,0-1-1 0 0,-1 0 1 0 0,1 0-1 0 0,-1 0 1 0 0,0 0-1 0 0,0-1 1 0 0,0 1-1 0 0,-1 0 1 0 0,1-1-1 0 0,-1 0 1 0 0,0 1 0 0 0,0-1-1 0 0,0 0 1 0 0,-1 0-47 0 0,-8 8 128 0 0,1-1 0 0 0,-2-1 0 0 0,1 0 0 0 0,-1-1 0 0 0,0 0 0 0 0,-1-1 1 0 0,0 0-1 0 0,-5 1-128 0 0,10-5-81 0 0,0 0 0 0 0,-1-1 0 0 0,1 0 0 0 0,-1 0 0 0 0,1-1 0 0 0,-1 0 0 0 0,0-1 0 0 0,1 0 0 0 0,-1 0 0 0 0,-5-2 81 0 0,13 1-217 0 0,1 0 0 0 0,0-1 1 0 0,-1 1-1 0 0,1-1 0 0 0,0 1 0 0 0,0-1 0 0 0,0 0 0 0 0,0 1 0 0 0,0-1 0 0 0,0 0 0 0 0,1 0 1 0 0,-1 0-1 0 0,0 1 0 0 0,1-1 0 0 0,0 0 0 0 0,-1 0 0 0 0,1 0 0 0 0,0 0 0 0 0,0 0 0 0 0,0 0 0 0 0,0 0 1 0 0,0 0-1 0 0,1 0 0 0 0,-1 0 0 0 0,0 0 0 0 0,1 0 0 0 0,0 1 0 0 0,-1-1 0 0 0,1 0 0 0 0,0 0 0 0 0,0 1 1 0 0,0-1-1 0 0,0 0 0 0 0,0 1 0 0 0,2-2 217 0 0,8-10-1732 0 0,0 2-550 0 0</inkml:trace>
  <inkml:trace contextRef="#ctx0" brushRef="#br0" timeOffset="446.994">552 38 1736 0 0,'0'-38'7718'0'0,"0"38"-7237"0"0,0 0-130 0 0,0 0-69 0 0,0 27 232 0 0,7 278 460 0 0,-6 200-816 0 0,2-409-166 0 0,4-1-1 0 0,5 0 1 0 0,6 9 8 0 0,-18-104-74 0 0,0-1 1 0 0,1 1-1 0 0,-1 0 0 0 0,1-1 1 0 0,-1 1-1 0 0,1-1 0 0 0,-1 1 1 0 0,1 0-1 0 0,-1-1 0 0 0,1 1 1 0 0,-1 0-1 0 0,1 0 0 0 0,-1 0 1 0 0,1-1-1 0 0,0 1 0 0 0,-1 0 1 0 0,1 0-1 0 0,-1 0 0 0 0,1 0 0 0 0,-1 0 1 0 0,1 0-1 0 0,0 0 0 0 0,-1 0 1 0 0,1 0-1 0 0,-1 0 0 0 0,1 0 1 0 0,0 1-1 0 0,-1-1 0 0 0,1 0 1 0 0,-1 0-1 0 0,1 0 0 0 0,-1 1 1 0 0,1-1-1 0 0,-1 0 0 0 0,1 1 1 0 0,-1-1-1 0 0,1 0 0 0 0,-1 1 0 0 0,1-1 1 0 0,-1 1-1 0 0,0-1 0 0 0,1 1 1 0 0,-1-1-1 0 0,0 1 0 0 0,1-1 1 0 0,-1 1-1 0 0,0-1 0 0 0,0 1 1 0 0,1-1-1 0 0,-1 1 0 0 0,0 0 1 0 0,0-1-1 0 0,0 1 0 0 0,0-1 1 0 0,0 1-1 0 0,0 0 0 0 0,0-1 0 0 0,0 1 1 0 0,0-1-1 0 0,0 1 0 0 0,0 0 1 0 0,0-1-1 0 0,0 1 0 0 0,-1-1 1 0 0,1 1-1 0 0,0-1 0 0 0,0 1 1 0 0,-1-1 73 0 0,9-39-3663 0 0,-1 3 967 0 0</inkml:trace>
  <inkml:trace contextRef="#ctx0" brushRef="#br0" timeOffset="701.993">389 757 5080 0 0,'-11'-6'5184'0'0,"27"2"-5080"0"0,-5 2-109 0 0,298-127-1483 0 0,-159 90-2220 0 0,-115 31 1466 0 0,-9 2-683 0 0</inkml:trace>
  <inkml:trace contextRef="#ctx0" brushRef="#br0" timeOffset="1160.994">1139 656 1200 0 0,'0'0'3668'0'0,"0"0"-1496"0"0,-12 4 706 0 0,5 4-2758 0 0,-1-1 1 0 0,1 2 0 0 0,0-1 0 0 0,1 1 0 0 0,0 0 0 0 0,0 1 0 0 0,1-1 0 0 0,0 1 0 0 0,1 0 0 0 0,0 1-1 0 0,1-1 1 0 0,-1 5-121 0 0,-2 7-98 0 0,1 1 0 0 0,1 1-1 0 0,1-1 1 0 0,1 0 0 0 0,1 1 0 0 0,1 0-1 0 0,3 18 99 0 0,-3-37-35 0 0,1 0 0 0 0,0 0 0 0 0,0 0 0 0 0,1 0-1 0 0,-1-1 1 0 0,1 1 0 0 0,0 0 0 0 0,0-1 0 0 0,0 1 0 0 0,1-1-1 0 0,0 0 1 0 0,0 0 0 0 0,0 0 0 0 0,0 0 0 0 0,0 0-1 0 0,1 0 1 0 0,0-1 0 0 0,0 0 0 0 0,0 0 0 0 0,0 0 0 0 0,0 0-1 0 0,0-1 1 0 0,1 0 0 0 0,-1 1 0 0 0,1-2 0 0 0,0 1-1 0 0,0 0 1 0 0,0-1 0 0 0,-1 0 0 0 0,4 0 35 0 0,0-1 26 0 0,1 0 0 0 0,-1 0 1 0 0,1-1-1 0 0,-1 0 0 0 0,0-1 0 0 0,0 1 1 0 0,0-2-1 0 0,1 1 0 0 0,-2-1 0 0 0,1 0 0 0 0,0-1 1 0 0,-1 0-1 0 0,0 0 0 0 0,1-1 0 0 0,-2 0 1 0 0,1 0-1 0 0,-1 0 0 0 0,1-1 0 0 0,-1 0 1 0 0,-1 0-1 0 0,1-1 0 0 0,-1 0 0 0 0,-1 1 0 0 0,3-5-26 0 0,1-2-35 0 0,-1-1-1 0 0,0 1 1 0 0,-1-2-1 0 0,0 1 0 0 0,-1-1 1 0 0,-1 1-1 0 0,0-1 1 0 0,-1-1-1 0 0,-1 1 0 0 0,-1 0 1 0 0,0-1-1 0 0,0 1 1 0 0,-2-1 35 0 0,1 13-10 0 0,0 0 1 0 0,0-1 0 0 0,-1 1 0 0 0,1-1 0 0 0,-1 1 0 0 0,0 0 0 0 0,0 0-1 0 0,-1-1 1 0 0,1 1 0 0 0,0 0 0 0 0,-1 0 0 0 0,0 0 0 0 0,0 0 0 0 0,0 1 0 0 0,0-1-1 0 0,0 0 1 0 0,-1 1 0 0 0,1 0 0 0 0,-1-1 0 0 0,1 1 0 0 0,-1 0 0 0 0,0 0-1 0 0,0 1 1 0 0,0-1 0 0 0,0 0 0 0 0,0 1 0 0 0,0 0 0 0 0,0 0 0 0 0,-1 0-1 0 0,1 0 1 0 0,0 0 0 0 0,-1 1 0 0 0,1-1 0 0 0,-1 1 0 0 0,1 0 0 0 0,0 0 0 0 0,-1 0-1 0 0,0 1 10 0 0,-5-1-30 0 0,0 1 1 0 0,0 0-1 0 0,0 1 0 0 0,0 0 0 0 0,1 1 0 0 0,-1-1 0 0 0,1 1 0 0 0,-1 1 0 0 0,1 0 0 0 0,0 0 0 0 0,0 1 0 0 0,1 0 0 0 0,0 0 1 0 0,-3 2 28 0 0,5-2-190 0 0,-1-1-1 0 0,1 1 0 0 0,0 0 0 0 0,1 0 0 0 0,-1 0 1 0 0,1 1-1 0 0,0 0 0 0 0,1 0 0 0 0,-1 0 0 0 0,1 0 1 0 0,0 0-1 0 0,1 1 0 0 0,-1-1 0 0 0,1 1 0 0 0,1 0 1 0 0,-1 0-1 0 0,1 0 0 0 0,0-1 0 0 0,1 1 0 0 0,0 0 1 0 0,0 0-1 0 0,0 4 192 0 0,7-3-1496 0 0,0-2-282 0 0</inkml:trace>
  <inkml:trace contextRef="#ctx0" brushRef="#br0" timeOffset="1949.528">1690 638 3220 0 0,'0'0'3794'0'0,"0"0"-2280"0"0,0 10-1066 0 0,31 225 1414 0 0,-15-158-1548 0 0,-9-27 131 0 0,-6-26-25 0 0,-1-23-277 0 0,0-1 55 0 0,0 0 39 0 0,0 0 48 0 0,0 0 7 0 0,0 0-67 0 0,0 0-91 0 0,0 0-83 0 0,0 0-114 0 0,0 0-67 0 0,0 0 3 0 0,0 0 70 0 0,0-30 2389 0 0,-11-197-2674 0 0,26 103-524 0 0,-14 121 811 0 0,1-1-1 0 0,-1 0 0 0 0,1 1 1 0 0,-1-1-1 0 0,1 1 0 0 0,1-1 1 0 0,-1 1-1 0 0,0 0 0 0 0,1 0 1 0 0,-1 0-1 0 0,1 0 0 0 0,0 0 1 0 0,0 1-1 0 0,0-1 0 0 0,0 1 1 0 0,1 0-1 0 0,-1 0 0 0 0,1 0 1 0 0,-1 0-1 0 0,1 1 0 0 0,0 0 1 0 0,-1-1-1 0 0,1 1 0 0 0,0 0 1 0 0,0 1-1 0 0,0-1 0 0 0,0 1 1 0 0,0 0-1 0 0,3 0 56 0 0,5 1-147 0 0,1 0-1 0 0,-1 1 0 0 0,1 1 1 0 0,-1 0-1 0 0,0 1 1 0 0,0 0-1 0 0,0 1 1 0 0,-1 0-1 0 0,0 1 1 0 0,6 4 147 0 0,65 26-4583 0 0,-56-27 2670 0 0,-8-2-375 0 0</inkml:trace>
  <inkml:trace contextRef="#ctx0" brushRef="#br0" timeOffset="2330.53">2211 843 5869 0 0,'0'0'1503'0'0,"0"0"-1028"0"0,0 0-216 0 0,0 0 134 0 0,12-3-187 0 0,-6-2 28 0 0,0 0 0 0 0,0 0 0 0 0,0-1-1 0 0,-1 0 1 0 0,0 0 0 0 0,0 0 0 0 0,0-1-1 0 0,-1 0 1 0 0,0 0 0 0 0,0 0 0 0 0,-1 0-1 0 0,2-4-233 0 0,4-61 1661 0 0,-11 71-1618 0 0,0 0 0 0 0,1 0-1 0 0,-1 1 1 0 0,0-1 0 0 0,0 0-1 0 0,0 1 1 0 0,0-1 0 0 0,0 1-1 0 0,0-1 1 0 0,0 1 0 0 0,0 0-1 0 0,0 0 1 0 0,0 0 0 0 0,0 0-1 0 0,0 0 1 0 0,0 0 0 0 0,0 1-1 0 0,0-1 1 0 0,0 1 0 0 0,1-1-1 0 0,-1 1 1 0 0,0 0 0 0 0,0 0-1 0 0,0 0 1 0 0,1 0 0 0 0,-1 0-1 0 0,0 0-42 0 0,-6 4-100 0 0,0 1-1 0 0,0 0 0 0 0,0 1 1 0 0,1 0-1 0 0,0 0 1 0 0,0 0-1 0 0,1 1 0 0 0,0 0 1 0 0,0 0-1 0 0,1 0 0 0 0,0 1 1 0 0,1 0-1 0 0,0 0 1 0 0,0 0-1 0 0,1 0 0 0 0,0 1 1 0 0,0-1-1 0 0,1 1 0 0 0,0 0 1 0 0,1 0-1 0 0,0 0 1 0 0,1 0-1 0 0,0 0 0 0 0,1 0 1 0 0,0-1-1 0 0,0 2 101 0 0,1-4-30 0 0,-1-1 1 0 0,1 0-1 0 0,0 1 0 0 0,1-1 1 0 0,0 0-1 0 0,0 0 0 0 0,0-1 0 0 0,0 1 1 0 0,1-1-1 0 0,0 1 0 0 0,0-1 1 0 0,1 0-1 0 0,-1-1 0 0 0,1 1 0 0 0,0-1 1 0 0,0 0-1 0 0,1 0 0 0 0,-1 0 1 0 0,1-1-1 0 0,0 0 0 0 0,0 0 0 0 0,0 0 1 0 0,0-1-1 0 0,0 0 0 0 0,6 1 30 0 0,3 1-232 0 0,-1-1-1 0 0,0-1 1 0 0,1 0-1 0 0,0-1 1 0 0,-1 0-1 0 0,1-2 0 0 0,-1 1 1 0 0,1-2-1 0 0,0 0 1 0 0,-1-1-1 0 0,5-1 233 0 0,12-8-758 0 0,0 0 0 0 0,-2-2 0 0 0,1-1 0 0 0,-2-1 0 0 0,0-2 0 0 0,-1-1 0 0 0,6-6 758 0 0,21-21-1572 0 0</inkml:trace>
  <inkml:trace contextRef="#ctx0" brushRef="#br0" timeOffset="2512.552">2824 626 3940 0 0,'-21'0'3647'0'0,"-32"3"3258"0"0,52-3-6863 0 0,-1 1 0 0 0,1-1 0 0 0,-1 1-1 0 0,1 0 1 0 0,-1 0 0 0 0,1 0-1 0 0,0 0 1 0 0,-1 0 0 0 0,1 0-1 0 0,0 0 1 0 0,0 0 0 0 0,0 0 0 0 0,0 0-1 0 0,0 1 1 0 0,0-1 0 0 0,0 1-1 0 0,0-1 1 0 0,1 0 0 0 0,-1 1-1 0 0,0-1 1 0 0,1 1 0 0 0,0-1 0 0 0,-1 1-1 0 0,1 0 1 0 0,0-1 0 0 0,-1 1-1 0 0,1-1 1 0 0,0 1 0 0 0,0 0-1 0 0,1 1-41 0 0,0 13-102 0 0,1 0-1 0 0,1 0 0 0 0,1 0 1 0 0,1 0-1 0 0,0-1 0 0 0,0 1 1 0 0,2-1-1 0 0,0-1 0 0 0,1 1 0 0 0,0-1 1 0 0,1 0-1 0 0,5 5 103 0 0,40 76-8 0 0,-52-93 22 0 0,0 0 0 0 0,-1 0-1 0 0,1 1 1 0 0,0-1 0 0 0,-1 0-1 0 0,0 1 1 0 0,1-1 0 0 0,-1 1-1 0 0,0 0 1 0 0,0-1-1 0 0,-1 1 1 0 0,1 0 0 0 0,-1 0-1 0 0,1-1 1 0 0,-1 1 0 0 0,0 0-1 0 0,0 0 1 0 0,0 0 0 0 0,0-1-1 0 0,0 1 1 0 0,-1 0 0 0 0,0 0-1 0 0,1-1 1 0 0,-1 1 0 0 0,0 0-1 0 0,0-1 1 0 0,0 1-1 0 0,-1-1 1 0 0,1 1 0 0 0,0-1-1 0 0,-1 1 1 0 0,0-1 0 0 0,0 0-1 0 0,1 0 1 0 0,-1 0 0 0 0,0 0-1 0 0,-1 0 1 0 0,1 0 0 0 0,0-1-1 0 0,-1 1 1 0 0,1-1 0 0 0,0 0-1 0 0,-1 1 1 0 0,0-1-1 0 0,1 0 1 0 0,-1 0 0 0 0,0-1-1 0 0,1 1 1 0 0,-1 0 0 0 0,0-1-1 0 0,0 0-13 0 0,-5 1-491 0 0,1-1-1 0 0,-1-1 1 0 0,0 1-1 0 0,0-1 1 0 0,0-1-1 0 0,1 1 1 0 0,-1-1-1 0 0,1-1 1 0 0,-1 1-1 0 0,1-1 1 0 0,0 0-1 0 0,0-1 1 0 0,0 0-1 0 0,1 0 1 0 0,-1 0-1 0 0,1-1 0 0 0,0 0 1 0 0,0 0 491 0 0,-30-30-4280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27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127 817 1384 0 0,'0'0'2897'0'0,"0"0"-1390"0"0,0 0-1143 0 0,0 0-220 0 0,0 0 148 0 0,0 0 28 0 0,25 0-185 0 0,174 14-17 0 0,-196-14-129 0 0,0 0-1 0 0,-1 0 1 0 0,1-1-1 0 0,0 1 1 0 0,0-1-1 0 0,0 0 0 0 0,-1 1 1 0 0,1-1-1 0 0,0 0 1 0 0,-1-1-1 0 0,1 1 1 0 0,-1 0-1 0 0,1-1 0 0 0,-1 1 1 0 0,0-1-1 0 0,0 0 1 0 0,0 0-1 0 0,0 0 1 0 0,0 0-1 0 0,0 0 0 0 0,0 0 1 0 0,0-1-1 0 0,-1 1 1 0 0,1 0-1 0 0,-1-1 1 0 0,0 0-1 0 0,0 1 1 0 0,0-1-1 0 0,0 0 0 0 0,0 1 1 0 0,-1-1-1 0 0,1 0 1 0 0,-1 0-1 0 0,1 1 1 0 0,-1-4 11 0 0,0-1 82 0 0,0 1 1 0 0,0-1-1 0 0,-1 0 1 0 0,0 0-1 0 0,0 0 1 0 0,-1 1-1 0 0,0-1 1 0 0,0 1-1 0 0,0-1 1 0 0,-1 1-1 0 0,0 0 1 0 0,0 0 0 0 0,-1 0-1 0 0,0-1-82 0 0,-3-1 195 0 0,1-1-1 0 0,-1 2 1 0 0,-1-1-1 0 0,1 1 0 0 0,-1 0 1 0 0,-1 1-1 0 0,1 0 1 0 0,-1 0-1 0 0,0 1 1 0 0,0 0-1 0 0,-1 0 1 0 0,1 1-1 0 0,-1 0 1 0 0,0 1-1 0 0,0 0 1 0 0,-1 1-1 0 0,1 0 1 0 0,0 1-1 0 0,-1 0 1 0 0,1 0-1 0 0,-1 1 1 0 0,1 0-1 0 0,-11 2-194 0 0,13 0-38 0 0,0-1 0 0 0,1 1 0 0 0,-1 0 0 0 0,1 0 0 0 0,-1 1 0 0 0,1 0 0 0 0,0 1 0 0 0,0-1 0 0 0,0 1 0 0 0,0 1 0 0 0,1-1 0 0 0,0 1 0 0 0,0 0 0 0 0,0 1 0 0 0,0-1 0 0 0,1 1 0 0 0,0 0 0 0 0,0 1 0 0 0,1-1 0 0 0,0 1 0 0 0,0 0 0 0 0,0 0 0 0 0,1 0 0 0 0,0 0 0 0 0,0 1 0 0 0,1-1 1 0 0,0 1-1 0 0,0 0 0 0 0,1-1 0 0 0,0 1 0 0 0,1 0 0 0 0,-1 0 0 0 0,1 0 0 0 0,1 0 0 0 0,-1 0 0 0 0,2 0 0 0 0,-1-1 0 0 0,1 1 0 0 0,2 5 38 0 0,7 11-81 0 0,2 0 1 0 0,1-1-1 0 0,0 0 1 0 0,2-1 0 0 0,1-1-1 0 0,0-1 1 0 0,2 0-1 0 0,0-1 1 0 0,1-1-1 0 0,1-1 1 0 0,0-1 0 0 0,2-1-1 0 0,-1 0 1 0 0,2-2-1 0 0,0-1 1 0 0,0-1 0 0 0,1-1-1 0 0,1-1 1 0 0,0-1-1 0 0,0-1 1 0 0,5-1 80 0 0,-19-2-294 0 0,1-1 1 0 0,-1-1 0 0 0,1 0-1 0 0,-1-1 1 0 0,1 0-1 0 0,0-1 1 0 0,0 0-1 0 0,-1-1 1 0 0,1-1 0 0 0,-1 0-1 0 0,1 0 1 0 0,-1-1-1 0 0,0-1 1 0 0,0 0-1 0 0,0-1 1 0 0,0 0 0 0 0,-1-1-1 0 0,0 0 1 0 0,10-7 293 0 0,2-6-2392 0 0</inkml:trace>
  <inkml:trace contextRef="#ctx0" brushRef="#br0" timeOffset="275.969">969 538 4456 0 0,'-6'16'3569'0'0,"-8"9"-2692"0"0,-3 7-1266 0 0,-100 258 1831 0 0,69-128-2286 0 0,47-149-1504 0 0,1-14-379 0 0,0-1 1745 0 0,0-6-1864 0 0</inkml:trace>
  <inkml:trace contextRef="#ctx0" brushRef="#br0" timeOffset="503.982">633 630 6289 0 0,'0'0'1822'0'0,"0"0"-709"0"0,0 0-761 0 0,1 5-256 0 0,190 219 272 0 0,-188-220-377 0 0,34 44-168 0 0,3-2 0 0 0,1-1-1 0 0,2-2 1 0 0,22 15 177 0 0,16-12-4406 0 0,-62-41 1434 0 0</inkml:trace>
  <inkml:trace contextRef="#ctx0" brushRef="#br0" timeOffset="755.972">1328 601 4608 0 0,'2'28'3410'0'0,"8"15"-3057"0"0,0-1-261 0 0,101 426 1115 0 0,-51-180-1172 0 0,-57-263-736 0 0,0-34-1920 0 0,-5-17 1444 0 0,-7-9-1469 0 0</inkml:trace>
  <inkml:trace contextRef="#ctx0" brushRef="#br0" timeOffset="1004.496">1391 979 3248 0 0,'-9'-21'689'0'0,"2"0"-1"0"0,0-1 0 0 0,2 1 1 0 0,0-1-1 0 0,2-1 0 0 0,0 1 1 0 0,1 0-1 0 0,2-1 1 0 0,1-20-689 0 0,3 29 85 0 0,0 1 1 0 0,1-1 0 0 0,0 1 0 0 0,1 0 0 0 0,0 0 0 0 0,1 1 0 0 0,1 0-1 0 0,0 0 1 0 0,1 0 0 0 0,0 1 0 0 0,0 1 0 0 0,1 0 0 0 0,1 0 0 0 0,10-8-86 0 0,-15 12 22 0 0,0 0-1 0 0,0 1 1 0 0,1 0 0 0 0,-1 0 0 0 0,1 0 0 0 0,0 1 0 0 0,1 0 0 0 0,-1 0 0 0 0,1 1 0 0 0,0 0 0 0 0,0 0 0 0 0,0 1 0 0 0,0 0 0 0 0,0 0 0 0 0,0 1-1 0 0,0 0 1 0 0,1 0 0 0 0,-1 1 0 0 0,0 0 0 0 0,1 1 0 0 0,-1 0 0 0 0,0 0 0 0 0,0 0 0 0 0,1 1 0 0 0,-1 1 0 0 0,-1-1 0 0 0,1 2-22 0 0,5 6 31 0 0,-1 1 0 0 0,0 1 1 0 0,-1 0-1 0 0,0 1 0 0 0,-1 0 1 0 0,-1 0-1 0 0,0 1 0 0 0,0 0 0 0 0,-2 1 1 0 0,0 0-1 0 0,0 0 0 0 0,-2 1 1 0 0,0 0-1 0 0,0-1 0 0 0,-2 2 1 0 0,0-1-1 0 0,-1 0 0 0 0,0 1 1 0 0,-2-1-1 0 0,0 1 0 0 0,0-1 0 0 0,-2 1 1 0 0,-1 5-32 0 0,0-8-28 0 0,-1 0 0 0 0,0 0 0 0 0,-1-1 0 0 0,-1 1 0 0 0,0-1 0 0 0,-1-1 0 0 0,0 1 0 0 0,-1-1 0 0 0,-1 0 0 0 0,0-1 0 0 0,0 0 0 0 0,-1 0 0 0 0,0-1 0 0 0,-1 0 0 0 0,0-1 0 0 0,-1 0 0 0 0,1-1 0 0 0,-2-1 0 0 0,1 1 0 0 0,-1-2 0 0 0,0 0 0 0 0,-1 0 0 0 0,1-2 0 0 0,-1 1 0 0 0,0-2 0 0 0,0 0 0 0 0,-1 0 0 0 0,1-1 0 0 0,0-1 0 0 0,-2-1 28 0 0,11 0-124 0 0,0-1-1 0 0,0 1 0 0 0,0-1 0 0 0,0 0 0 0 0,1-1 1 0 0,-1 1-1 0 0,1-1 0 0 0,-1 0 0 0 0,1 0 0 0 0,-1 0 0 0 0,1-1 1 0 0,0 1-1 0 0,0-1 0 0 0,0 0 0 0 0,0 0 0 0 0,1-1 1 0 0,-1 1-1 0 0,1-1 0 0 0,0 0 0 0 0,-1-2 125 0 0,0 0-494 0 0,0-1 0 0 0,1 0-1 0 0,0 0 1 0 0,0 0 0 0 0,1 0-1 0 0,0 0 1 0 0,0-1 0 0 0,0 1-1 0 0,1 0 1 0 0,0-1 0 0 0,1 0-1 0 0,0-4 495 0 0,0-17-2690 0 0</inkml:trace>
  <inkml:trace contextRef="#ctx0" brushRef="#br0" timeOffset="1441.491">1930 927 640 0 0,'39'-10'8321'0'0,"44"-50"-7486"0"0,-75 52-759 0 0,1 0 1 0 0,-1 0-1 0 0,0-1 0 0 0,-1 0 0 0 0,0 0 0 0 0,-1-1 1 0 0,1 0-1 0 0,-2 0 0 0 0,1 0 0 0 0,-2-1 0 0 0,1 0 1 0 0,-2 0-1 0 0,1 0 0 0 0,-1 0 0 0 0,-1 0 0 0 0,0-1 1 0 0,-1 1-1 0 0,0-3-76 0 0,0 12 13 0 0,0 0 0 0 0,-1 0 1 0 0,1 0-1 0 0,-1-1 0 0 0,0 1 1 0 0,0 0-1 0 0,0 0 0 0 0,0-1 1 0 0,0 1-1 0 0,0 0 0 0 0,0 0 1 0 0,-1 0-1 0 0,1-1 0 0 0,-1 1 0 0 0,0 0 1 0 0,0 0-1 0 0,1 0 0 0 0,-1 0 1 0 0,0 0-1 0 0,-1 0 0 0 0,1 0 1 0 0,0 0-1 0 0,-1 1 0 0 0,1-1 1 0 0,-1 0-1 0 0,1 1 0 0 0,-1-1 1 0 0,0 1-1 0 0,1-1 0 0 0,-1 1 1 0 0,0 0-1 0 0,0 0 0 0 0,0 0 1 0 0,0 0-1 0 0,0 0 0 0 0,-1 1 1 0 0,1-1-1 0 0,0 0 0 0 0,0 1 0 0 0,0 0 1 0 0,0-1-1 0 0,-1 1 0 0 0,1 0 1 0 0,0 0-1 0 0,0 0 0 0 0,-1 1 1 0 0,1-1-14 0 0,-8 4-26 0 0,1 0-1 0 0,0 1 1 0 0,-1 0 0 0 0,2 1 0 0 0,-1 0-1 0 0,1 0 1 0 0,0 1 0 0 0,0 0 0 0 0,1 1 0 0 0,0-1-1 0 0,0 1 1 0 0,1 1 0 0 0,0-1 0 0 0,0 1 0 0 0,1 0-1 0 0,0 1 1 0 0,0-1 0 0 0,1 1 0 0 0,1 0-1 0 0,0 0 1 0 0,0 0 0 0 0,0 5 26 0 0,-3 0 11 0 0,2 1 1 0 0,0-1-1 0 0,0 1 0 0 0,2 0 1 0 0,0 0-1 0 0,0 0 0 0 0,2 0 0 0 0,0 0 1 0 0,1 0-1 0 0,0 0 0 0 0,1 0 1 0 0,1 0-1 0 0,1 0 0 0 0,0-1 1 0 0,1 1-1 0 0,1-1 0 0 0,0 0 0 0 0,1-1 1 0 0,1 0-1 0 0,6 10-11 0 0,-2-11-153 0 0,0 0 1 0 0,1 0-1 0 0,1-2 0 0 0,0 1 1 0 0,0-2-1 0 0,1 0 0 0 0,0-1 1 0 0,1 0-1 0 0,0-1 1 0 0,1-1-1 0 0,-1-1 0 0 0,1 0 1 0 0,1-1-1 0 0,-1-1 0 0 0,1-1 1 0 0,-1 0-1 0 0,1-1 0 0 0,0-1 1 0 0,0-1-1 0 0,0 0 0 0 0,0-2 1 0 0,0 0-1 0 0,-1 0 0 0 0,1-2 1 0 0,11-4 152 0 0,10-12-2339 0 0,-5-14-1673 0 0</inkml:trace>
  <inkml:trace contextRef="#ctx0" brushRef="#br0" timeOffset="1775.489">2485 793 2568 0 0,'15'6'6760'0'0,"-4"14"-7232"0"0,-7-12 1241 0 0,161 331 1220 0 0,-153-291-1596 0 0,-9-29 3143 0 0,-14-192-4586 0 0,11 150 851 0 0,1-1 0 0 0,1 1 0 0 0,1 0-1 0 0,1 0 1 0 0,1 0 0 0 0,1 0 0 0 0,1 1 0 0 0,1 0-1 0 0,1 0 1 0 0,2 0 199 0 0,-3 1-487 0 0,2 1 1 0 0,0 1-1 0 0,2-1 1 0 0,0 2-1 0 0,1 0 0 0 0,1 0 1 0 0,0 1-1 0 0,1 1 0 0 0,1 1 1 0 0,1 0-1 0 0,0 1 0 0 0,1 0 487 0 0,45-1-4443 0 0,-47 20 2277 0 0</inkml:trace>
  <inkml:trace contextRef="#ctx0" brushRef="#br0" timeOffset="2055.491">3294 682 10101 0 0,'0'0'2211'0'0,"0"0"-1144"0"0,0 8-738 0 0,-2 260 830 0 0,18-192-1708 0 0,3-2 1 0 0,3 0-1 0 0,15 30 549 0 0,-4-40-5302 0 0,-25-67 2111 0 0,-1-17-1365 0 0</inkml:trace>
  <inkml:trace contextRef="#ctx0" brushRef="#br0" timeOffset="2237.506">3194 443 8829 0 0,'-15'-3'2672'0'0,"12"3"-1796"0"0,-1 0-864 0 0,4 0 52 0 0,0-2-64 0 0,0 0-76 0 0,0-3-360 0 0,0-2-736 0 0,15-1-1208 0 0,-8 1-693 0 0</inkml:trace>
  <inkml:trace contextRef="#ctx0" brushRef="#br0" timeOffset="3387.5">3516 891 3392 0 0,'0'0'2560'0'0,"0"0"-1351"0"0,0 0-1089 0 0,0 0 183 0 0,0 11 121 0 0,29 126-249 0 0,-10-74-37 0 0,9 29 24 0 0,-20-77 823 0 0,-7-27-632 0 0,27-129 64 0 0,-12 87-467 0 0,-6 13-50 0 0,3 0 0 0 0,1 0 0 0 0,2 1-1 0 0,1 1 1 0 0,2 0 0 0 0,2 2 0 0 0,9-11 100 0 0,7 15-79 0 0,-26 63 604 0 0,-2 6-227 0 0,-2 1 0 0 0,-1-1 1 0 0,-2 1-1 0 0,-2 0 0 0 0,-1 0 0 0 0,-3 24-298 0 0,1-3 68 0 0,-5 55 101 0 0,105-331 200 0 0,-81 183-652 0 0,2 0-1 0 0,1 1 1 0 0,2 2 0 0 0,1 0 0 0 0,1 1 0 0 0,2 2 0 0 0,10-8 283 0 0,-36 37 4 0 0,0-1 1 0 0,0 1 0 0 0,-1-1 0 0 0,1 1 0 0 0,0-1-1 0 0,0 1 1 0 0,0 0 0 0 0,0-1 0 0 0,0 1-1 0 0,0 0 1 0 0,0 0 0 0 0,0 0 0 0 0,0 0 0 0 0,0 0-1 0 0,0 0 1 0 0,0 0 0 0 0,0 0 0 0 0,0 1 0 0 0,0-1-1 0 0,0 0 1 0 0,0 0 0 0 0,0 1 0 0 0,0-1 0 0 0,0 1-1 0 0,0-1 1 0 0,0 1 0 0 0,0-1 0 0 0,0 1-1 0 0,-1-1 1 0 0,1 1 0 0 0,0 0 0 0 0,0 0 0 0 0,-1-1-1 0 0,1 1 1 0 0,0 0 0 0 0,-1 0 0 0 0,1 0 0 0 0,-1 0-1 0 0,1 0 1 0 0,-1 0 0 0 0,0-1 0 0 0,1 1-1 0 0,-1 0 1 0 0,0 0 0 0 0,0 0 0 0 0,1 0 0 0 0,-1 0-1 0 0,0 0 1 0 0,0 1 0 0 0,0-1 0 0 0,0 0 0 0 0,0 0-1 0 0,-1 0 1 0 0,1 0 0 0 0,0 0 0 0 0,0 0-1 0 0,-1 0 1 0 0,1 0-5 0 0,2 9 170 0 0,15 59 183 0 0,-16-57-414 0 0,0 0 1 0 0,0 0-1 0 0,1-1 0 0 0,1 1 0 0 0,0-1 0 0 0,0 0 0 0 0,2 0 0 0 0,-1 0 0 0 0,1 0 0 0 0,0 0 1 0 0,1-1-1 0 0,1 0 0 0 0,-1-1 0 0 0,2 1 0 0 0,-1-1 0 0 0,1 0 0 0 0,1-1 0 0 0,-1 0 0 0 0,1 0 0 0 0,1-1 1 0 0,-1 0-1 0 0,1-1 0 0 0,1 0 0 0 0,6 2 61 0 0,-12-5 9 0 0,0-2 0 0 0,1 1 0 0 0,-1-1-1 0 0,0 1 1 0 0,1-2 0 0 0,0 1 0 0 0,-1 0 0 0 0,1-1 0 0 0,-1 0 0 0 0,1-1 0 0 0,-1 1 0 0 0,1-1 0 0 0,-1 0-1 0 0,1 0 1 0 0,-1-1 0 0 0,0 0 0 0 0,1 0 0 0 0,-1 0 0 0 0,0 0 0 0 0,0-1 0 0 0,0 0 0 0 0,-1 0 0 0 0,1 0-1 0 0,-1 0 1 0 0,0-1 0 0 0,0 0 0 0 0,0 0 0 0 0,0 0 0 0 0,0 0 0 0 0,-1-1 0 0 0,0 1 0 0 0,1-2-9 0 0,8-13 151 0 0,-1 0 1 0 0,0 0 0 0 0,-1-1 0 0 0,-2-1 0 0 0,0 0 0 0 0,-1 0 0 0 0,-1 0 0 0 0,0-1 0 0 0,-2 0 0 0 0,-1 0-1 0 0,0-19-151 0 0,-2 40 26 0 0,-1-1-1 0 0,0 1 0 0 0,0-1 0 0 0,0 1 1 0 0,0-1-1 0 0,0 1 0 0 0,0-1 0 0 0,0 1 0 0 0,0-1 1 0 0,0 1-1 0 0,-1 0 0 0 0,1-1 0 0 0,-1 1 1 0 0,1 0-1 0 0,-1-1 0 0 0,0 1 0 0 0,1 0 0 0 0,-1-1 1 0 0,0 1-1 0 0,0 0 0 0 0,0 0 0 0 0,0 0 1 0 0,0 0-1 0 0,0 0 0 0 0,0 0 0 0 0,0 0 0 0 0,0 0 1 0 0,-1 0-1 0 0,1 1 0 0 0,0-1 0 0 0,0 0 1 0 0,-1 1-1 0 0,1-1 0 0 0,-1 1 0 0 0,1-1 1 0 0,0 1-1 0 0,-1 0 0 0 0,1 0 0 0 0,-1 0 0 0 0,1-1 1 0 0,-1 1-1 0 0,1 1 0 0 0,-1-1 0 0 0,1 0 1 0 0,0 0-1 0 0,-1 0 0 0 0,0 1-25 0 0,-62 32-599 0 0,57-26 548 0 0,1 0 1 0 0,0 0-1 0 0,0 1 1 0 0,1 0-1 0 0,0 0 0 0 0,0 0 1 0 0,1 1-1 0 0,0-1 0 0 0,0 1 1 0 0,1 0-1 0 0,0 0 0 0 0,1 1 1 0 0,0-1-1 0 0,0 0 1 0 0,1 1-1 0 0,0-1 0 0 0,1 1 1 0 0,0-1-1 0 0,0 1 0 0 0,1-1 1 0 0,1 1-1 0 0,-1-1 51 0 0,1-3-26 0 0,0 0 0 0 0,1-1 0 0 0,-1 1 1 0 0,1-1-1 0 0,0 0 0 0 0,0 1 0 0 0,1-2 0 0 0,0 1 0 0 0,0 0 1 0 0,0-1-1 0 0,0 0 0 0 0,0 1 0 0 0,1-2 0 0 0,0 1 0 0 0,0-1 1 0 0,0 1-1 0 0,0-1 0 0 0,1-1 0 0 0,-1 1 0 0 0,1-1 0 0 0,4 2 26 0 0,127 21-791 0 0,-126-26 522 0 0,-1 1-1 0 0,0-2 1 0 0,0 1 0 0 0,0-2 0 0 0,0 1-1 0 0,0-1 1 0 0,-1-1 0 0 0,1 1-1 0 0,-1-2 1 0 0,0 1 0 0 0,0-2 0 0 0,0 1-1 0 0,-1-1 1 0 0,0 0 0 0 0,0 0 0 0 0,-1-1-1 0 0,1-1 1 0 0,-1 1 0 0 0,-1-1 0 0 0,1 0-1 0 0,-2 0 1 0 0,1-1 0 0 0,-1 0-1 0 0,0 0 1 0 0,-1 0 0 0 0,0 0 0 0 0,0-1-1 0 0,-1 0 1 0 0,0 0 0 0 0,1-9 269 0 0,1-21-1521 0 0</inkml:trace>
  <inkml:trace contextRef="#ctx0" brushRef="#br0" timeOffset="3637.51">4901 642 316 0 0,'0'0'140'0'0,"0"-1"1"0"0,0 1-1 0 0,-1-1 1 0 0,1 1-1 0 0,-1-1 1 0 0,1 1-1 0 0,0-1 0 0 0,-1 1 1 0 0,1 0-1 0 0,-1-1 1 0 0,1 1-1 0 0,-1 0 1 0 0,1-1-1 0 0,-1 1 0 0 0,1 0 1 0 0,-1 0-1 0 0,1-1 1 0 0,-1 1-1 0 0,0 0 0 0 0,1 0 1 0 0,-1 0-1 0 0,1 0 1 0 0,-1 0-1 0 0,1 0 1 0 0,-1 0-1 0 0,0 0 0 0 0,1 0 1 0 0,-1 0-1 0 0,1 0 1 0 0,-1 0-1 0 0,0 0 1 0 0,1 0-1 0 0,-1 0 0 0 0,1 1 1 0 0,-1-1-1 0 0,1 0 1 0 0,-1 0-1 0 0,1 1 0 0 0,-1-1 1 0 0,1 0-1 0 0,-1 1 1 0 0,1-1-1 0 0,-1 1 1 0 0,1-1-1 0 0,-1 1 0 0 0,1-1 1 0 0,0 1-1 0 0,-1-1 1 0 0,1 1-1 0 0,0-1 1 0 0,0 1-1 0 0,-1-1 0 0 0,1 1 1 0 0,0 0-141 0 0,-8 40 782 0 0,5-24-538 0 0,-5 191 2701 0 0,8-208-2940 0 0,0 1 1 0 0,0-1 0 0 0,0 1 0 0 0,0-1-1 0 0,1 1 1 0 0,-1-1 0 0 0,0 1-1 0 0,0-1 1 0 0,0 1 0 0 0,0-1-1 0 0,1 1 1 0 0,-1-1 0 0 0,0 1 0 0 0,1-1-1 0 0,-1 0 1 0 0,0 1 0 0 0,1-1-1 0 0,-1 1 1 0 0,0-1 0 0 0,1 0 0 0 0,-1 1-1 0 0,1-1 1 0 0,-1 0 0 0 0,1 0-1 0 0,-1 1 1 0 0,1-1 0 0 0,-1 0-1 0 0,1 0 1 0 0,-1 0 0 0 0,1 0 0 0 0,-1 1-1 0 0,1-1 1 0 0,-1 0 0 0 0,1 0-1 0 0,-1 0 1 0 0,1 0 0 0 0,-1 0-1 0 0,1 0 1 0 0,-1 0 0 0 0,1-1 0 0 0,-1 1-1 0 0,1 0 1 0 0,-1 0 0 0 0,1 0-1 0 0,-1 0 1 0 0,1-1 0 0 0,-1 1-1 0 0,1 0 1 0 0,-1-1 0 0 0,1 1 0 0 0,-1 0-1 0 0,0-1 1 0 0,1 1 0 0 0,-1 0-1 0 0,1-1 1 0 0,-1 1 0 0 0,0-1 0 0 0,1 1-6 0 0,29-22-362 0 0,-29 22 392 0 0,244-224-1023 0 0,-242 221 973 0 0,-1 1-1 0 0,1-1 0 0 0,0 1 0 0 0,-1 0 0 0 0,1 0 1 0 0,0 0-1 0 0,0 0 0 0 0,0 0 0 0 0,1 1 1 0 0,-1 0-1 0 0,0-1 0 0 0,1 1 0 0 0,-1 0 0 0 0,0 0 1 0 0,1 1-1 0 0,-1-1 0 0 0,1 1 0 0 0,0 0 1 0 0,-1 0-1 0 0,1 0 0 0 0,-1 0 0 0 0,1 1 0 0 0,-1-1 1 0 0,1 1-1 0 0,-1 0 0 0 0,0 0 0 0 0,1 0 1 0 0,-1 0-1 0 0,0 1 0 0 0,0-1 0 0 0,1 1 0 0 0,-1 0 1 0 0,-1 0-1 0 0,1 0 0 0 0,0 1 0 0 0,1 0 21 0 0,14 22-96 0 0,-2 0-1 0 0,0 2 1 0 0,-2 0-1 0 0,0 1 0 0 0,-2 0 1 0 0,-1 1-1 0 0,2 12 97 0 0,9 23-2995 0 0,-10-42 578 0 0</inkml:trace>
  <inkml:trace contextRef="#ctx0" brushRef="#br0" timeOffset="3871.542">5763 1 9905 0 0,'-8'6'3048'0'0,"-2"26"-3186"0"0,10-29 382 0 0,-14 89-184 0 0,4 1-1 0 0,4 0 1 0 0,4 1 0 0 0,4-1-1 0 0,5 0 1 0 0,3 0 0 0 0,9 25-60 0 0,8 18-753 0 0,-6-49-2778 0 0,-17-100-1356 0 0,-4-17 773 0 0</inkml:trace>
  <inkml:trace contextRef="#ctx0" brushRef="#br0" timeOffset="4070.629">5356 416 10761 0 0,'2'-1'2283'0'0,"15"-5"-2721"0"0,103-15-559 0 0,1 6-1 0 0,45 2 998 0 0,112 7-6755 0 0,-224 6 2899 0 0</inkml:trace>
  <inkml:trace contextRef="#ctx0" brushRef="#br0" timeOffset="4355.542">6029 345 11825 0 0,'-138'43'5795'0'0,"137"-43"-5788"0"0,0 0 0 0 0,0 1 0 0 0,1-1 0 0 0,-1 1 0 0 0,0-1 0 0 0,1 1 0 0 0,-1-1 0 0 0,1 1 0 0 0,-1-1 0 0 0,0 1 0 0 0,1 0 0 0 0,-1-1 0 0 0,1 1 0 0 0,0 0 0 0 0,-1 0 0 0 0,1-1 0 0 0,-1 1 0 0 0,1 0 0 0 0,0 0 0 0 0,0-1 0 0 0,0 1 0 0 0,-1 0 0 0 0,1 0 0 0 0,0 0 0 0 0,0 0 0 0 0,0-1 0 0 0,0 1 0 0 0,0 0-1 0 0,0 0 1 0 0,1 0 0 0 0,-1-1 0 0 0,0 1 0 0 0,0 0 0 0 0,0 0 0 0 0,1 0 0 0 0,-1-1 0 0 0,0 1 0 0 0,1 0 0 0 0,-1 0 0 0 0,1-1 0 0 0,-1 1 0 0 0,1 0 0 0 0,-1-1 0 0 0,1 1 0 0 0,0-1 0 0 0,0 1-7 0 0,32 35-803 0 0,-27-30 1001 0 0,41 34-397 0 0,2-1 0 0 0,2-2 0 0 0,1-3 0 0 0,1-2 0 0 0,9 1 199 0 0,35 22-621 0 0,-96-54 618 0 0,1-1-1 0 0,0 1 1 0 0,0-1-1 0 0,0 1 1 0 0,-1 0-1 0 0,1-1 1 0 0,0 1-1 0 0,-1 0 1 0 0,1 0-1 0 0,-1 0 1 0 0,1 1 0 0 0,-1-1-1 0 0,1 0 1 0 0,-1 0-1 0 0,0 1 1 0 0,1-1-1 0 0,-1 1 1 0 0,0-1-1 0 0,0 1 1 0 0,0 0-1 0 0,0-1 1 0 0,-1 1-1 0 0,1 0 1 0 0,0-1 0 0 0,-1 1-1 0 0,1 0 1 0 0,-1 0-1 0 0,0 0 1 0 0,1 0-1 0 0,-1-1 1 0 0,0 1-1 0 0,0 0 1 0 0,0 0-1 0 0,0 0 1 0 0,-1 0-1 0 0,1 0 1 0 0,0 0-1 0 0,-1-1 1 0 0,1 1 0 0 0,-1 0-1 0 0,0 1 4 0 0,-11 6-73 0 0,0 0 1 0 0,0-1-1 0 0,0-1 1 0 0,-1 0-1 0 0,0-1 0 0 0,-1 0 1 0 0,1-1-1 0 0,-1 0 1 0 0,0-1-1 0 0,0-1 0 0 0,-3 0 73 0 0,-142 21-2935 0 0,56-33-2237 0 0,81 2 2336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3.8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694 659 3784 0 0,'-4'-12'5978'0'0,"-6"0"-3305"0"0,-34-14-2806 0 0,35 22 757 0 0,-21-9-331 0 0,-1 1 0 0 0,0 2-1 0 0,0 1 1 0 0,-1 1 0 0 0,0 2 0 0 0,-1 1 0 0 0,1 2 0 0 0,-1 1-1 0 0,-29 3-292 0 0,50-2-63 0 0,1 1 0 0 0,-1 0 0 0 0,1 1 0 0 0,0 1 0 0 0,-1 0 0 0 0,1 0 0 0 0,0 1-1 0 0,0 1 1 0 0,0-1 0 0 0,0 2 0 0 0,1 0 0 0 0,0 0 0 0 0,0 1 0 0 0,0 0-1 0 0,1 0 1 0 0,0 1 0 0 0,0 0 0 0 0,0 1 0 0 0,1 0 0 0 0,0 1 0 0 0,1-1 0 0 0,0 2-1 0 0,0-1 1 0 0,1 1 0 0 0,0 0 0 0 0,1 0 0 0 0,0 0 0 0 0,1 1 0 0 0,0-1 0 0 0,0 1-1 0 0,1 0 1 0 0,0 2 63 0 0,2 0-46 0 0,0 0 0 0 0,0 0 0 0 0,1 0 0 0 0,1 0 0 0 0,0 0 0 0 0,1 0 0 0 0,0 0 0 0 0,1-1 0 0 0,0 1 0 0 0,1-1 0 0 0,1 0 0 0 0,0 0 0 0 0,1 0 0 0 0,0 0 0 0 0,0-1 0 0 0,1 0 0 0 0,1-1 0 0 0,0 1 0 0 0,0-1 0 0 0,1-1 0 0 0,0 0 0 0 0,1 0 0 0 0,0-1 0 0 0,5 4 46 0 0,-8-9-26 0 0,-1-1-1 0 0,1 1 1 0 0,0-1-1 0 0,0 0 1 0 0,0-1 0 0 0,0 1-1 0 0,1-1 1 0 0,-1-1-1 0 0,0 1 1 0 0,0-1-1 0 0,0-1 1 0 0,1 1 0 0 0,-1-1-1 0 0,0-1 1 0 0,0 1-1 0 0,0-1 1 0 0,0 0 0 0 0,0-1-1 0 0,-1 1 1 0 0,1-1-1 0 0,-1-1 1 0 0,1 1-1 0 0,-1-1 1 0 0,0 0 0 0 0,-1-1-1 0 0,1 0 1 0 0,3-4 26 0 0,21-23 94 0 0,-2-1-1 0 0,-2-1 1 0 0,-1-2 0 0 0,-1 0 0 0 0,-2-2 0 0 0,-2 0 0 0 0,-2-2 0 0 0,-1 0-1 0 0,9-34-93 0 0,-10 12 119 0 0,-3-1-1 0 0,-2 0 1 0 0,-3 0-1 0 0,-3-1 1 0 0,-3 0-1 0 0,-4-49-118 0 0,2 57 332 0 0,-4 2 836 0 0,4 53-694 0 0,-7 16-273 0 0,-11 122-1187 0 0,11-60 907 0 0,3 0-1 0 0,4 0 1 0 0,3 0 0 0 0,4 0-1 0 0,3 0 1 0 0,3-1 0 0 0,3-1-1 0 0,4 0 1 0 0,18 40 79 0 0,-38-114-5 0 0,7 18-286 0 0,0 0 1 0 0,2-1-1 0 0,0 0 1 0 0,1 0-1 0 0,1-1 1 0 0,8 11 290 0 0,-18-28-131 0 0,0 1 0 0 0,0-1 0 0 0,-1 0 0 0 0,1 1 0 0 0,0-1 0 0 0,0 0 0 0 0,-1 0 0 0 0,1 1 0 0 0,0-1 0 0 0,0 0 0 0 0,0 0 0 0 0,-1 0 0 0 0,1 0 0 0 0,0 0 0 0 0,0 0 0 0 0,0 0-1 0 0,-1 0 1 0 0,1-1 0 0 0,0 1 0 0 0,0 0 0 0 0,0 0 0 0 0,-1-1 0 0 0,1 1 0 0 0,0 0 0 0 0,0-1 0 0 0,-1 1 0 0 0,1-1 0 0 0,0 1 0 0 0,-1-1 0 0 0,1 1 0 0 0,-1-1 0 0 0,1 1 0 0 0,-1-1 0 0 0,1 0 0 0 0,-1 1 0 0 0,1-1 0 0 0,-1 0 0 0 0,1 0 0 0 0,-1 1 0 0 0,0-1 0 0 0,1 0 0 0 0,-1 0 0 0 0,0 1 0 0 0,0-1 0 0 0,0 0 0 0 0,0 0 0 0 0,0 0 0 0 0,0 1 0 0 0,0-1 0 0 0,0 0 0 0 0,0 0 131 0 0,2-3-165 0 0,5-13-1798 0 0</inkml:trace>
  <inkml:trace contextRef="#ctx0" brushRef="#br0" timeOffset="449.024">1163 538 8633 0 0,'-120'23'3551'0'0,"114"-20"-3541"0"0,-1 0 1 0 0,0 1-1 0 0,1 0 0 0 0,0 1 0 0 0,0-1 0 0 0,0 1 1 0 0,0 0-1 0 0,1 0 0 0 0,0 1 0 0 0,0 0 0 0 0,0 0 1 0 0,1 0-1 0 0,0 0 0 0 0,0 1 0 0 0,0 1-10 0 0,0 0-71 0 0,0 0 0 0 0,1 0-1 0 0,1 0 1 0 0,-1 0 0 0 0,1 1 0 0 0,1-1-1 0 0,-1 1 1 0 0,2-1 0 0 0,-1 1 0 0 0,1 0 0 0 0,0-1-1 0 0,1 1 1 0 0,0-1 0 0 0,0 1 0 0 0,1-1-1 0 0,0 1 1 0 0,0-1 0 0 0,1 0 0 0 0,3 6 71 0 0,-2-9-15 0 0,0 1-1 0 0,0-1 1 0 0,1 0 0 0 0,-1 0 0 0 0,1-1 0 0 0,1 1 0 0 0,-1-1 0 0 0,0 0 0 0 0,1-1 0 0 0,0 1-1 0 0,0-1 1 0 0,0 0 0 0 0,0-1 0 0 0,1 1 0 0 0,-1-1 0 0 0,1 0 0 0 0,-1-1 0 0 0,1 0 0 0 0,-1 0-1 0 0,1 0 1 0 0,0-1 0 0 0,0 0 0 0 0,-1 0 0 0 0,1 0 0 0 0,0-1 0 0 0,0 0 0 0 0,-1-1 0 0 0,1 0-1 0 0,-1 0 1 0 0,1 0 0 0 0,-1 0 0 0 0,0-1 0 0 0,0 0 0 0 0,0-1 0 0 0,0 1 0 0 0,-1-1-1 0 0,1 0 1 0 0,-1 0 0 0 0,0-1 0 0 0,0 0 0 0 0,-1 0 0 0 0,1-1 15 0 0,10-11 88 0 0,-1-1 0 0 0,-1 0-1 0 0,0-1 1 0 0,-2-1 0 0 0,0 0 0 0 0,-1-1 0 0 0,-1 0 0 0 0,-1 0-1 0 0,-1-1 1 0 0,-1 0 0 0 0,3-19-88 0 0,-7 21-17 0 0,-1 36-553 0 0,0 21 349 0 0,42 176-14 0 0,9-103-104 0 0,8-60-4083 0 0,-44-47 1941 0 0,1-5-549 0 0</inkml:trace>
  <inkml:trace contextRef="#ctx0" brushRef="#br0" timeOffset="698.013">1643 143 6693 0 0,'0'0'2184'0'0,"0"0"-1051"0"0,0 0-917 0 0,0 17 175 0 0,0 8-332 0 0,16 244-214 0 0,87 212 76 0 0,-92-355-1632 0 0,-11-124 297 0 0,0-8-2911 0 0,0-14 1333 0 0</inkml:trace>
  <inkml:trace contextRef="#ctx0" brushRef="#br0" timeOffset="919.394">1348 580 8225 0 0,'34'-13'1453'0'0,"-22"10"-1340"0"0,264-56-641 0 0,-89 44-2620 0 0,-91 18-190 0 0,-43 6 561 0 0</inkml:trace>
  <inkml:trace contextRef="#ctx0" brushRef="#br0" timeOffset="1218.366">2065 562 7585 0 0,'-5'0'236'0'0,"0"0"0"0"0,0 0 0 0 0,0 1 1 0 0,0 0-1 0 0,0 0 0 0 0,0 1 0 0 0,0-1 1 0 0,1 1-1 0 0,-1 0 0 0 0,1 0 0 0 0,-1 0 1 0 0,1 1-1 0 0,0 0 0 0 0,0 0 0 0 0,0 0 1 0 0,0 0-1 0 0,0 0 0 0 0,1 1 1 0 0,-2 2-237 0 0,-1 2 1 0 0,1 0 0 0 0,-1 0 0 0 0,2 1 1 0 0,-1 0-1 0 0,1 0 0 0 0,1 0 1 0 0,-1 1-1 0 0,2-1 0 0 0,-1 1 1 0 0,1 0-1 0 0,1 0 0 0 0,0-1 0 0 0,0 1 1 0 0,1 4-2 0 0,0-12-22 0 0,1 1 0 0 0,-1-1 1 0 0,1 0-1 0 0,0 1 0 0 0,0-1 0 0 0,0 0 1 0 0,0 0-1 0 0,0 0 0 0 0,0 0 0 0 0,0 0 1 0 0,1 0-1 0 0,-1 0 0 0 0,1 0 0 0 0,-1-1 1 0 0,1 1-1 0 0,0 0 0 0 0,0-1 0 0 0,0 0 1 0 0,0 1-1 0 0,0-1 0 0 0,0 0 0 0 0,0 0 1 0 0,0 0-1 0 0,0 0 0 0 0,0 0 0 0 0,1-1 1 0 0,-1 1-1 0 0,0-1 0 0 0,1 1 0 0 0,-1-1 1 0 0,0 0-1 0 0,1 0 0 0 0,-1 0 0 0 0,0 0 1 0 0,1 0-1 0 0,-1 0 0 0 0,0-1 0 0 0,1 1 1 0 0,-1-1-1 0 0,0 0 0 0 0,0 0 0 0 0,1 0 1 0 0,-1 0-1 0 0,0 0 0 0 0,0 0 0 0 0,0 0 1 0 0,0-1-1 0 0,-1 1 0 0 0,1-1 1 0 0,0 1-1 0 0,0-1 0 0 0,0-1 22 0 0,14-12 93 0 0,0-2 0 0 0,-1 1 0 0 0,-1-2-1 0 0,-1 0 1 0 0,-1-1 0 0 0,8-13-93 0 0,-16 25-4 0 0,12 60-20 0 0,43 140-2056 0 0,-51-180 33 0 0,2-7-592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9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352 427 4516 0 0,'-36'-21'6714'0'0,"-34"18"-6090"0"0,57 4-492 0 0,3 0-141 0 0,-1 1 0 0 0,1 1 1 0 0,0 0-1 0 0,-1 1 0 0 0,1-1 0 0 0,1 2 1 0 0,-1 0-1 0 0,1 0 0 0 0,0 0 1 0 0,0 1-1 0 0,0 1 0 0 0,1 0 0 0 0,0 0 1 0 0,0 0-1 0 0,1 1 0 0 0,0 0 1 0 0,0 0-1 0 0,1 1 0 0 0,0 0 0 0 0,0 0 1 0 0,1 1-1 0 0,1-1 0 0 0,-1 1 1 0 0,2 0-1 0 0,-1 0 0 0 0,1 0 0 0 0,1 1 1 0 0,-1 5 8 0 0,-3 4-38 0 0,1-1 0 0 0,1 2-1 0 0,0-1 1 0 0,2 0 0 0 0,0 1 0 0 0,2-1 0 0 0,1 21 38 0 0,4-32-90 0 0,-1 1 1 0 0,1-1-1 0 0,1 0 1 0 0,0 0-1 0 0,0 0 0 0 0,1-1 1 0 0,0 0-1 0 0,0 0 0 0 0,1-1 1 0 0,0 0-1 0 0,0 0 0 0 0,0-1 1 0 0,1 0-1 0 0,0 0 1 0 0,1-1-1 0 0,-1-1 0 0 0,1 1 1 0 0,0-1-1 0 0,0-1 0 0 0,0 0 1 0 0,0 0-1 0 0,1-1 0 0 0,-1-1 1 0 0,1 1-1 0 0,6-1 90 0 0,117 3-5621 0 0,-98-10 2564 0 0</inkml:trace>
  <inkml:trace contextRef="#ctx0" brushRef="#br0" timeOffset="385.02">692 590 8169 0 0,'-4'0'209'0'0,"1"0"0"0"0,-1 0 1 0 0,0 1-1 0 0,1-1 0 0 0,-1 1 1 0 0,0 0-1 0 0,1 0 0 0 0,-1 0 0 0 0,1 0 1 0 0,0 1-1 0 0,-1-1 0 0 0,1 1 1 0 0,0 0-1 0 0,0 0 0 0 0,0 0 1 0 0,0 0-1 0 0,-2 2-209 0 0,3-1-8 0 0,-1 0 1 0 0,1 0-1 0 0,0 0 1 0 0,0 1-1 0 0,0-1 1 0 0,1 1 0 0 0,-1-1-1 0 0,1 1 1 0 0,0-1-1 0 0,0 1 1 0 0,0 0-1 0 0,0 0 1 0 0,1 0-1 0 0,-1-1 1 0 0,1 1-1 0 0,0 0 1 0 0,0 0 7 0 0,2 7-37 0 0,0-1 0 0 0,1 0 0 0 0,0 1 0 0 0,1-1 0 0 0,0 0 0 0 0,0-1 0 0 0,1 1 0 0 0,1-1 0 0 0,-1 0 0 0 0,2 0 0 0 0,-1 0 0 0 0,1-1 0 0 0,0 0 0 0 0,1-1 0 0 0,0 1 0 0 0,0-2 0 0 0,0 1 0 0 0,1-1 0 0 0,0 0 0 0 0,0-1 0 0 0,1 0 0 0 0,0 0 0 0 0,-1-1 0 0 0,2 0 0 0 0,-1-1 0 0 0,0 0 0 0 0,1-1 0 0 0,-1 0 1 0 0,1-1-1 0 0,-1 0 0 0 0,1 0 0 0 0,0-1 0 0 0,7-1 37 0 0,-11 0 26 0 0,1-1 0 0 0,-1 1 0 0 0,0-2 0 0 0,0 1 0 0 0,0-1 0 0 0,-1 0 1 0 0,1 0-1 0 0,-1 0 0 0 0,1-1 0 0 0,-1 0 0 0 0,0-1 0 0 0,-1 1 0 0 0,1-1 0 0 0,-1 0 1 0 0,0-1-1 0 0,0 1 0 0 0,0-1 0 0 0,-1 0 0 0 0,0 0 0 0 0,0-1-26 0 0,6-8 74 0 0,-1-1 1 0 0,-1 0-1 0 0,-1-1 0 0 0,0 1 0 0 0,-1-1 0 0 0,-1 0 1 0 0,3-14-75 0 0,-7 26 14 0 0,1 0 0 0 0,-1-1 1 0 0,0 1-1 0 0,0 0 1 0 0,0-1-1 0 0,-1 1 0 0 0,0-1 1 0 0,0 1-1 0 0,-1-1 1 0 0,1 1-1 0 0,-1 0 0 0 0,0-1 1 0 0,0 1-1 0 0,-1 0 0 0 0,0 0 1 0 0,0 0-1 0 0,0 0 1 0 0,0 0-1 0 0,-1 0 0 0 0,0 0 1 0 0,0 1-1 0 0,0-1 1 0 0,-1 1-1 0 0,1 0 0 0 0,-1 0 1 0 0,0 0-1 0 0,0 1 0 0 0,0-1 1 0 0,-1 1-1 0 0,1 0 1 0 0,-1 0-1 0 0,0 1 0 0 0,0-1 1 0 0,0 1-1 0 0,0 0 1 0 0,0 1-1 0 0,0-1 0 0 0,-1 1 1 0 0,1 0-1 0 0,-1 0-14 0 0,-3-1-102 0 0,0 1 0 0 0,0 0 0 0 0,0 0 0 0 0,0 1 0 0 0,0 1 0 0 0,0-1-1 0 0,0 1 1 0 0,0 1 0 0 0,0 0 0 0 0,0 0 0 0 0,0 0 0 0 0,1 1 0 0 0,-1 1 0 0 0,1 0 0 0 0,0 0 0 0 0,0 0 0 0 0,0 1 0 0 0,1 0-1 0 0,-1 0 1 0 0,1 1 0 0 0,0 0 0 0 0,1 0 0 0 0,0 1 0 0 0,0 0 0 0 0,0 0 0 0 0,1 0 0 0 0,0 1 0 0 0,0 0 0 0 0,1 0-1 0 0,0 0 1 0 0,0 0 0 0 0,1 1 0 0 0,0 0 0 0 0,-1 4 102 0 0,4-11-148 0 0,1 0-1 0 0,-1 0 1 0 0,0-1-1 0 0,0 1 1 0 0,1 0-1 0 0,-1 0 1 0 0,1 0-1 0 0,-1-1 1 0 0,1 1-1 0 0,0 0 1 0 0,0-1-1 0 0,0 1 1 0 0,0 0-1 0 0,0-1 1 0 0,0 1-1 0 0,0-1 1 0 0,0 0-1 0 0,1 1 1 0 0,-1-1-1 0 0,0 0 1 0 0,1 0-1 0 0,-1 0 1 0 0,1 0-1 0 0,-1 0 1 0 0,1 0-1 0 0,0 0 1 0 0,0 0-1 0 0,-1-1 1 0 0,1 1-1 0 0,0-1 1 0 0,0 1-1 0 0,-1-1 1 0 0,1 0-1 0 0,0 0 1 0 0,0 0-1 0 0,0 0 1 0 0,1 0 148 0 0,16 3-2444 0 0</inkml:trace>
  <inkml:trace contextRef="#ctx0" brushRef="#br0" timeOffset="980.072">1306 546 4196 0 0,'-5'-2'6329'0'0,"2"8"-4934"0"0,35 197-1662 0 0,-23-122 854 0 0,-1-81-534 0 0,117-206-864 0 0,-97 160 488 0 0,3 2-1 0 0,1 0 0 0 0,3 3 1 0 0,8-7 323 0 0,-40 44-37 0 0,0 0 0 0 0,1 0 0 0 0,-1 1 1 0 0,1-1-1 0 0,-1 1 0 0 0,1 0 0 0 0,0 0 1 0 0,0 0-1 0 0,0 1 0 0 0,1-1 0 0 0,-1 1 1 0 0,1 0-1 0 0,-1 0 0 0 0,1 1 1 0 0,0-1-1 0 0,0 1 0 0 0,-1 0 0 0 0,1 0 1 0 0,0 1-1 0 0,1-1 37 0 0,27 69 910 0 0,-26-41-682 0 0,-2 2 1 0 0,-1-1-1 0 0,-1 0 0 0 0,-1 1 1 0 0,-2 0-1 0 0,-2 25-228 0 0,-9 8 1044 0 0,11-62-1018 0 0,14-16-267 0 0,61-83-677 0 0,5 4 1 0 0,39-34 917 0 0,-112 121-95 0 0,0 2 0 0 0,0-1 1 0 0,0 1-1 0 0,1 0 0 0 0,0 0 0 0 0,0 1 0 0 0,1 0 1 0 0,-1 1-1 0 0,1 0 0 0 0,1-1 95 0 0,2 30 339 0 0,-6 15 2 0 0,-2 0 0 0 0,-2 0-1 0 0,-2 0 1 0 0,-1 0 0 0 0,-5 26-341 0 0,-8 47-1797 0 0,5-43-1319 0 0,9-57 751 0 0</inkml:trace>
  <inkml:trace contextRef="#ctx0" brushRef="#br0" timeOffset="1283.025">2385 470 4772 0 0,'7'6'4854'0'0,"1"16"-4275"0"0,-4-9 106 0 0,117 385 1807 0 0,-102-327-2318 0 0,-8-27-84 0 0,-2 1 0 0 0,-2 0 0 0 0,-2 0 0 0 0,-2 1 1 0 0,-1 5-91 0 0,-2-49-347 0 0,0 15 431 0 0,3-12-5169 0 0,-3-7 1350 0 0</inkml:trace>
  <inkml:trace contextRef="#ctx0" brushRef="#br0" timeOffset="1632.0139">2606 681 1176 0 0,'-2'-7'7052'0'0,"-5"-11"-2835"0"0,14-21-4116 0 0,17 19-99 0 0,1 0 0 0 0,0 2 0 0 0,2 0 0 0 0,0 2 0 0 0,1 1 0 0 0,0 2-1 0 0,1 0 1 0 0,1 2 0 0 0,2 0-2 0 0,-30 12 4 0 0,1 0 0 0 0,0 0 0 0 0,0 0-1 0 0,-1 0 1 0 0,1 1 0 0 0,-1-1 0 0 0,1 1-1 0 0,-1-1 1 0 0,1 1 0 0 0,-1 0 0 0 0,0 0 0 0 0,0 0-1 0 0,0 0 1 0 0,0 0 0 0 0,0 1 0 0 0,-1-1-1 0 0,1 1 1 0 0,-1-1 0 0 0,1 1 0 0 0,-1-1 0 0 0,0 1-1 0 0,0 0 1 0 0,0-1 0 0 0,0 1 0 0 0,-1 0 0 0 0,1 0-1 0 0,-1 0 1 0 0,1 0 0 0 0,-1 0 0 0 0,0 0-1 0 0,0-1 1 0 0,-1 1 0 0 0,1 0 0 0 0,-1 3-4 0 0,1-4 7 0 0,1 7 3 0 0,-1 0 0 0 0,0 0 0 0 0,-1 0 0 0 0,0 0 1 0 0,0 0-1 0 0,0 0 0 0 0,-2 0 0 0 0,1-1 0 0 0,-1 1 0 0 0,0 0 0 0 0,-1-1 0 0 0,0 2-10 0 0,-7 7-196 0 0,-1-1 1 0 0,0 0-1 0 0,-1 0 1 0 0,-1-2-1 0 0,0 1 1 0 0,-1-2-1 0 0,-1 0 1 0 0,0-1-1 0 0,0 0 1 0 0,-1-1-1 0 0,-1-1 1 0 0,0-1-1 0 0,0-1 0 0 0,-1 0 1 0 0,0-1-1 0 0,0-1 1 0 0,-1-1-1 0 0,1-1 1 0 0,-1 0-1 0 0,0-2 1 0 0,0 0-1 0 0,-1-1 1 0 0,-15-2 195 0 0,32 1-140 0 0,0 0 1 0 0,0-1-1 0 0,0 0 1 0 0,0 1 0 0 0,1-1-1 0 0,-1 0 1 0 0,0-1-1 0 0,1 1 1 0 0,-1-1-1 0 0,1 1 1 0 0,-1-1 0 0 0,1 0-1 0 0,0 0 1 0 0,0-1-1 0 0,0 1 1 0 0,0-1-1 0 0,0 1 1 0 0,0-1-1 0 0,1 0 1 0 0,-1 0 0 0 0,1 0-1 0 0,0-1 1 0 0,0 1-1 0 0,0 0 1 0 0,1-1-1 0 0,-1 1 1 0 0,1-1 0 0 0,-1 0-1 0 0,1 1 1 0 0,0-1 139 0 0,-3-19-2536 0 0</inkml:trace>
  <inkml:trace contextRef="#ctx0" brushRef="#br0" timeOffset="2068.001">3235 529 4256 0 0,'-6'59'5965'0'0,"4"-53"-5902"0"0,0 0 1 0 0,0 0-1 0 0,0 0 1 0 0,1 0 0 0 0,0 1-1 0 0,0-1 1 0 0,1 0-1 0 0,-1 1 1 0 0,1-1 0 0 0,1 0-1 0 0,-1 1 1 0 0,1-1-1 0 0,0 0 1 0 0,1 0 0 0 0,0 1-1 0 0,0-1 1 0 0,0 0-1 0 0,0-1 1 0 0,1 1-1 0 0,0 0 1 0 0,0-1 0 0 0,1 1-1 0 0,0-1 1 0 0,-1 0-1 0 0,2 0 1 0 0,-1-1 0 0 0,0 1-1 0 0,1-1 1 0 0,0 0-1 0 0,1 0-63 0 0,1-3 3 0 0,1-1-1 0 0,-1 0 0 0 0,0 0 0 0 0,0-1 0 0 0,0 0 0 0 0,1 0 0 0 0,-1-1 0 0 0,0 0 0 0 0,0 0 1 0 0,-1-1-1 0 0,1 0 0 0 0,0 0 0 0 0,-1 0 0 0 0,0-1 0 0 0,0 0 0 0 0,0 0 0 0 0,0-1 0 0 0,-1 0 0 0 0,1 0 1 0 0,-1 0-1 0 0,0 0 0 0 0,-1-1 0 0 0,0 0 0 0 0,1 0 0 0 0,-2 0 0 0 0,1 0 0 0 0,0-2-2 0 0,-1 4-23 0 0,141-195-843 0 0,-111 156 398 0 0,-29 86 1338 0 0,-5 27-761 0 0,-2-48-176 0 0,1 0 0 0 0,0 0 0 0 0,2 0-1 0 0,1 0 1 0 0,1 0 0 0 0,1 0 0 0 0,0 0 0 0 0,2-1 0 0 0,1 0 0 0 0,0 0 0 0 0,1 0 0 0 0,2 0 0 0 0,0-1-1 0 0,1-1 1 0 0,4 6 67 0 0,-11-21-306 0 0,0-1 0 0 0,0 1-1 0 0,1-1 1 0 0,-1 1-1 0 0,1-1 1 0 0,-1 0 0 0 0,1-1-1 0 0,0 1 1 0 0,0 0 0 0 0,0-1-1 0 0,1 0 1 0 0,-1 0-1 0 0,0-1 1 0 0,1 1 0 0 0,-1-1-1 0 0,1 0 1 0 0,0 0-1 0 0,-1 0 1 0 0,5 0 306 0 0,10-1-3731 0 0</inkml:trace>
  <inkml:trace contextRef="#ctx0" brushRef="#br0" timeOffset="2312.037">4088 3 6637 0 0,'0'0'347'0'0,"0"0"0"0"0,0 0 0 0 0,-1 0 0 0 0,1 0 1 0 0,0 0-1 0 0,0 0 0 0 0,0 0 0 0 0,-1 0 0 0 0,1 0 0 0 0,0 0 1 0 0,0 0-1 0 0,0 0 0 0 0,-1 0 0 0 0,1 0 0 0 0,0 0 1 0 0,0-1-1 0 0,0 1 0 0 0,-1 0 0 0 0,1 0 0 0 0,0 0 1 0 0,0 0-1 0 0,0-1 0 0 0,0 1 0 0 0,-1 0-347 0 0,-4 29 886 0 0,-26 346-607 0 0,38 143-204 0 0,-6-474-180 0 0,-1-29-3533 0 0,0-9-3482 0 0,0-23 3162 0 0</inkml:trace>
  <inkml:trace contextRef="#ctx0" brushRef="#br0" timeOffset="2591.974">3878 525 3724 0 0,'-8'-3'6232'0'0,"13"1"-4494"0"0,14 0-1885 0 0,54 3 486 0 0,116-4-423 0 0,-71-22-2967 0 0,-92 13 818 0 0,3-5-1457 0 0</inkml:trace>
  <inkml:trace contextRef="#ctx0" brushRef="#br0" timeOffset="2913.986">4491 664 6341 0 0,'6'0'424'0'0,"0"-1"1"0"0,0 0 0 0 0,0 0 0 0 0,0 0-1 0 0,-1-1 1 0 0,1 0 0 0 0,0 0 0 0 0,-1 0-1 0 0,0-1 1 0 0,1 0 0 0 0,-1 0 0 0 0,0 0-1 0 0,0-1 1 0 0,-1 0 0 0 0,1 1 0 0 0,1-3-425 0 0,88-128 390 0 0,-89 126-230 0 0,0 0-85 0 0,0-1 0 0 0,0 0 1 0 0,-1 0-1 0 0,0 0 0 0 0,-1-1 1 0 0,0 1-1 0 0,0-1 0 0 0,-1 1 1 0 0,0-1-1 0 0,-1 0-75 0 0,-2 8 66 0 0,0 1 1 0 0,-1-1-1 0 0,1 1 1 0 0,0-1-1 0 0,-1 1 0 0 0,0 0 1 0 0,1 0-1 0 0,-1 0 0 0 0,0 0 1 0 0,1 0-1 0 0,-1 0 1 0 0,0 0-1 0 0,0 1 0 0 0,0-1 1 0 0,0 1-1 0 0,0-1 1 0 0,0 1-1 0 0,0 0 0 0 0,0 0 1 0 0,0 0-1 0 0,0 0 0 0 0,1 0 1 0 0,-1 0-1 0 0,0 0 1 0 0,0 1-1 0 0,0-1 0 0 0,0 1 1 0 0,0-1-1 0 0,0 1 1 0 0,-1 1-67 0 0,-12 3-41 0 0,0 0 0 0 0,1 2 1 0 0,-1 0-1 0 0,2 1 1 0 0,-1 0-1 0 0,1 1 1 0 0,0 0-1 0 0,1 1 1 0 0,0 0-1 0 0,1 1 1 0 0,0 1-1 0 0,1 0 1 0 0,0 0-1 0 0,1 1 1 0 0,0 0-1 0 0,1 1 1 0 0,0-1-1 0 0,1 2 1 0 0,1-1-1 0 0,0 1 41 0 0,2-7-31 0 0,0 0 0 0 0,1-1 0 0 0,0 2 0 0 0,0-1 0 0 0,0 0-1 0 0,1 1 1 0 0,0-1 0 0 0,1 1 0 0 0,0 0 0 0 0,1-1 0 0 0,-1 1-1 0 0,2 0 1 0 0,-1 0 0 0 0,1-1 0 0 0,0 1 0 0 0,1-1 0 0 0,0 1-1 0 0,1-1 1 0 0,-1 1 0 0 0,2-1 0 0 0,-1 0 0 0 0,1 0 0 0 0,0-1-1 0 0,4 6 32 0 0,10 1-185 0 0,1-1 0 0 0,0-1-1 0 0,0-1 1 0 0,1-1-1 0 0,1 0 1 0 0,-1-2-1 0 0,2 0 1 0 0,-1-1 0 0 0,1-2-1 0 0,0 0 1 0 0,0-1-1 0 0,0-1 1 0 0,1-1-1 0 0,-1-1 1 0 0,1-1 0 0 0,-1-1-1 0 0,1-1 1 0 0,8-3 185 0 0,57-15-5373 0 0,-64 2-790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469"/>
    </inkml:context>
    <inkml:brush xml:id="br0">
      <inkml:brushProperty name="width" value="0.1" units="cm"/>
      <inkml:brushProperty name="height" value="0.1" units="cm"/>
      <inkml:brushProperty name="transparency" value="191"/>
    </inkml:brush>
  </inkml:definitions>
  <inkml:trace contextRef="#ctx0" brushRef="#br0">3 1 3124 0 0,'-2'128'4983'0'0,"4"123"-3370"0"0,10 67-1236 0 0,-5-204-510 0 0,-7-114-86 0 0,6-18-3093 0 0,-5 4 2315 0 0,-1 2-587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719"/>
    </inkml:context>
    <inkml:brush xml:id="br0">
      <inkml:brushProperty name="width" value="0.1" units="cm"/>
      <inkml:brushProperty name="height" value="0.1" units="cm"/>
      <inkml:brushProperty name="transparency" value="191"/>
    </inkml:brush>
  </inkml:definitions>
  <inkml:trace contextRef="#ctx0" brushRef="#br0">0 1 7225 0 0,'0'0'1716'0'0,"0"0"-964"0"0,0 0-688 0 0,0 0-64 0 0,0 0-40 0 0,0 0 28 0 0,0 0-52 0 0,0 0-452 0 0,0 0-392 0 0,4 3-552 0 0,7 6 236 0 0,-3-1-53 0 0,-1 1-1499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3.575"/>
    </inkml:context>
    <inkml:brush xml:id="br0">
      <inkml:brushProperty name="width" value="0.1" units="cm"/>
      <inkml:brushProperty name="height" value="0.1" units="cm"/>
      <inkml:brushProperty name="transparency" value="191"/>
    </inkml:brush>
  </inkml:definitions>
  <inkml:trace contextRef="#ctx0" brushRef="#br0">8 38 144 0 0,'-3'114'7522'0'0,"0"-69"-7294"0"0,2 0 0 0 0,2 1 1 0 0,2-1-1 0 0,8 41-228 0 0,-1-52 1091 0 0,-3-64-577 0 0,0-3-619 0 0,1 0-1 0 0,1 0 0 0 0,2 1 1 0 0,1 1-1 0 0,2 0 0 0 0,1 0 1 0 0,1 1-1 0 0,1 1 1 0 0,4-2 105 0 0,-19 27-46 0 0,0 0 0 0 0,1-1 0 0 0,0 1 0 0 0,-1 0 0 0 0,2 1 0 0 0,-1-1 0 0 0,0 0 1 0 0,1 1-1 0 0,-1 0 0 0 0,1 0 0 0 0,0 0 0 0 0,0 0 0 0 0,0 0 0 0 0,1 1 0 0 0,-1 0 1 0 0,1 0-1 0 0,-1 0 0 0 0,1 0 0 0 0,0 1 0 0 0,-1 0 46 0 0,22 41 290 0 0,30 148 1082 0 0,-45-133-1278 0 0,18 180 20 0 0,-28-227-249 0 0,-1-8 177 0 0,0-1 0 0 0,1 1-1 0 0,-1 0 1 0 0,1 0 0 0 0,-1 0 0 0 0,0 0-1 0 0,1 0 1 0 0,-1 0 0 0 0,0 0-1 0 0,1 0 1 0 0,-1 0 0 0 0,0 0 0 0 0,1 0-1 0 0,-1 0 1 0 0,0 0 0 0 0,1 0-1 0 0,-1 0 1 0 0,0 0 0 0 0,1 1-1 0 0,-1-1 1 0 0,0 0 0 0 0,1 0 0 0 0,-1 0-1 0 0,0 0 1 0 0,1 1 0 0 0,-1-1-1 0 0,0 0 1 0 0,0 0 0 0 0,1 1-1 0 0,-1-1 1 0 0,0 0 0 0 0,0 0 0 0 0,0 1-1 0 0,1-1 1 0 0,-1 0 0 0 0,0 1-1 0 0,0-1 1 0 0,0 0 0 0 0,0 1 0 0 0,0-1-1 0 0,1 0 1 0 0,-1 1 0 0 0,0-1-1 0 0,0 0 1 0 0,0 1 0 0 0,0-1-42 0 0,44-109 259 0 0,-28 71-533 0 0,2 1-1 0 0,2 0 1 0 0,1 2-1 0 0,2 0 1 0 0,1 2-1 0 0,23-24 275 0 0,-10 23-903 0 0,-22 62 394 0 0,36 195 1709 0 0,-39-149-1182 0 0,-7-41-74 0 0,-5-23-97 0 0,1-1-1 0 0,0 0 1 0 0,0 0 0 0 0,1 0-1 0 0,0 0 1 0 0,1-1-1 0 0,0 1 1 0 0,0-1 0 0 0,1 1-1 0 0,0-1 1 0 0,1 0-1 0 0,2 4 154 0 0,29-1-4193 0 0,-24-11 1839 0 0</inkml:trace>
  <inkml:trace contextRef="#ctx0" brushRef="#br0" timeOffset="381.984">1198 211 7373 0 0,'-12'4'337'0'0,"0"0"1"0"0,0 0-1 0 0,0 1 0 0 0,0 1 1 0 0,1 0-1 0 0,0 0 1 0 0,0 1-1 0 0,1 1 1 0 0,0 0-1 0 0,0 0 1 0 0,-1 2-338 0 0,1 0-2 0 0,0 0 0 0 0,1 1 1 0 0,0 0-1 0 0,1 0 0 0 0,0 1 1 0 0,1 0-1 0 0,0 1 0 0 0,1-1 1 0 0,1 1-1 0 0,0 0 0 0 0,0 1 1 0 0,1-1-1 0 0,1 1 0 0 0,0-1 1 0 0,0 11 1 0 0,3-22-8 0 0,-1 1-27 0 0,0 1 1 0 0,0-1 0 0 0,1 0-1 0 0,-1 0 1 0 0,1 1 0 0 0,0-1-1 0 0,0 0 1 0 0,0 1 0 0 0,0-1 0 0 0,0 1-1 0 0,1-1 1 0 0,-1 0 0 0 0,1 0-1 0 0,0 1 1 0 0,0-1 0 0 0,0 0-1 0 0,1 0 1 0 0,-1 0 0 0 0,1 0-1 0 0,0 0 1 0 0,0 0 0 0 0,0-1-1 0 0,0 1 1 0 0,0-1 0 0 0,0 1-1 0 0,1-1 1 0 0,-1 0 0 0 0,1 0-1 0 0,-1 0 1 0 0,1 0 0 0 0,0 0 0 0 0,0 0-1 0 0,0-1 1 0 0,2 1 34 0 0,0-1 39 0 0,1 1-1 0 0,0-2 1 0 0,0 1-1 0 0,0-1 1 0 0,0 0 0 0 0,0 0-1 0 0,0 0 1 0 0,0-1 0 0 0,0 0-1 0 0,0 0 1 0 0,0-1 0 0 0,-1 1-1 0 0,1-1 1 0 0,0 0-1 0 0,-1-1 1 0 0,0 0 0 0 0,1 0-1 0 0,-1 0 1 0 0,0 0 0 0 0,0-1-1 0 0,-1 1 1 0 0,1-1-1 0 0,-1-1 1 0 0,0 1 0 0 0,0 0-1 0 0,0-1 1 0 0,2-4-39 0 0,8-12 80 0 0,0 0-1 0 0,-1-1 1 0 0,-1 0-1 0 0,-1-1 1 0 0,-1-1-1 0 0,-2 0-79 0 0,0 5-87 0 0,-1-1 1 0 0,-1 1-1 0 0,-1-1 0 0 0,-1 0 0 0 0,-1-1 0 0 0,-1 1 1 0 0,0-3 86 0 0,-14 109-1777 0 0,9-61 1671 0 0,0 0 0 0 0,2 0 1 0 0,1 1-1 0 0,1-1 0 0 0,1 0 1 0 0,1 0-1 0 0,2 0 0 0 0,0-1 1 0 0,2 1-1 0 0,0-1 0 0 0,2-1 1 0 0,1 3 105 0 0,-8-23-223 0 0,0 0 0 0 0,0 0 0 0 0,0 1 0 0 0,0-1 0 0 0,1-1 0 0 0,-1 1 1 0 0,1 0-1 0 0,0-1 0 0 0,0 1 0 0 0,0-1 0 0 0,0 0 0 0 0,0 0 0 0 0,0 0 0 0 0,1 0 1 0 0,-1 0-1 0 0,1-1 0 0 0,-1 0 0 0 0,1 0 0 0 0,0 0 0 0 0,-1 0 0 0 0,2 0 223 0 0,32-3-3072 0 0</inkml:trace>
  <inkml:trace contextRef="#ctx0" brushRef="#br0" timeOffset="845.93">1926 0 2736 0 0,'-52'5'5918'0'0,"41"-2"-5707"0"0,1 0 1 0 0,-1 1 0 0 0,1 0-1 0 0,0 0 1 0 0,0 1-1 0 0,0 0 1 0 0,0 1 0 0 0,1 0-1 0 0,-7 7-211 0 0,6-4-27 0 0,0 0 0 0 0,0 1 0 0 0,1 0 0 0 0,0 1 0 0 0,1 0 0 0 0,0 0 0 0 0,1 1 0 0 0,0 0 0 0 0,1 0 0 0 0,0 1 0 0 0,1-1 0 0 0,0 1 0 0 0,1 1 0 0 0,1-1 0 0 0,0 0 0 0 0,0 1 0 0 0,2 0 0 0 0,0-1 0 0 0,0 1 0 0 0,1 0 0 0 0,1 0 0 0 0,2 9 27 0 0,-2-18-14 0 0,1 1-1 0 0,0-1 0 0 0,0 0 1 0 0,1 0-1 0 0,0-1 0 0 0,0 1 0 0 0,0 0 1 0 0,0-1-1 0 0,1 0 0 0 0,-1 0 1 0 0,1 0-1 0 0,0 0 0 0 0,0 0 1 0 0,1-1-1 0 0,-1 0 0 0 0,1 0 1 0 0,0 0-1 0 0,-1 0 0 0 0,1-1 1 0 0,1 0-1 0 0,-1 0 0 0 0,0 0 1 0 0,0-1-1 0 0,1 1 0 0 0,-1-1 0 0 0,1-1 1 0 0,-1 1-1 0 0,1-1 0 0 0,-1 0 1 0 0,1 0-1 0 0,-1 0 0 0 0,1-1 1 0 0,-1 0-1 0 0,1 0 0 0 0,-1 0 1 0 0,0-1-1 0 0,0 0 0 0 0,1 0 1 0 0,-1 0-1 0 0,-1-1 0 0 0,1 1 1 0 0,0-1-1 0 0,0 0 0 0 0,1-2 15 0 0,3-5 67 0 0,-1 0 0 0 0,0 0 0 0 0,0-1 0 0 0,-1 0 0 0 0,0-1 0 0 0,-1 1 0 0 0,-1-1 0 0 0,1 0 0 0 0,-2-1 0 0 0,0 1 0 0 0,0-1 0 0 0,-1 0 0 0 0,-1 0 0 0 0,0 0 0 0 0,-1 0 0 0 0,-1 0 0 0 0,1-1 0 0 0,-3-7-67 0 0,-20-11 1635 0 0,12 58-2498 0 0,4 152 921 0 0,56 61 217 0 0,-13-97-166 0 0,-31-113-69 0 0,3 10 14 0 0,-1-1 1 0 0,-2 1 0 0 0,-1 0-1 0 0,-3 1 1 0 0,-1-1-1 0 0,-3 29-54 0 0,1-60 98 0 0,0 1 0 0 0,-1-1-1 0 0,0 1 1 0 0,0-1 0 0 0,-1 1-1 0 0,0-1 1 0 0,0 0 0 0 0,-1 0-1 0 0,0 0 1 0 0,-1-1 0 0 0,1 0-1 0 0,-1 1 1 0 0,-1-2 0 0 0,1 1 0 0 0,-1 0-1 0 0,-1-1 1 0 0,1-1 0 0 0,-1 1-1 0 0,0-1 1 0 0,0 0 0 0 0,0 0-1 0 0,-1-1 1 0 0,0 0 0 0 0,0 0 0 0 0,0-1-1 0 0,0 0 1 0 0,0 0 0 0 0,-8 0-98 0 0,4-2-199 0 0,0-1 0 0 0,0 0 0 0 0,0-1 1 0 0,0-1-1 0 0,0 0 0 0 0,1 0 0 0 0,-1-1 1 0 0,0-1-1 0 0,1 0 0 0 0,0 0 0 0 0,0-1 0 0 0,0-1 1 0 0,1 0-1 0 0,-1 0 0 0 0,2-1 0 0 0,-1 0 1 0 0,1-1-1 0 0,0 0 0 0 0,0-1 0 0 0,1 1 1 0 0,0-2-1 0 0,1 1 0 0 0,0-1 0 0 0,-3-5 199 0 0,0 1-591 0 0,1-1-1 0 0,1 0 0 0 0,0-1 0 0 0,1 0 1 0 0,0-1-1 0 0,2 1 0 0 0,-1-1 0 0 0,0-8 592 0 0,2-17-2452 0 0</inkml:trace>
  <inkml:trace contextRef="#ctx0" brushRef="#br0" timeOffset="1245.946">1963 690 416 0 0,'8'4'5602'0'0,"25"-7"-4491"0"0,-16-4-841 0 0,0-1 0 0 0,-1 0 0 0 0,0-2 0 0 0,-1 1 0 0 0,0-2 0 0 0,-1 0 0 0 0,0-1 0 0 0,0 0 0 0 0,-1-1 1 0 0,-1-1-271 0 0,3-1 85 0 0,-2 5-29 0 0,0 0 1 0 0,-1-1-1 0 0,0-1 1 0 0,-1 0-1 0 0,-1-1 1 0 0,0 0-1 0 0,0-1 1 0 0,-1 1-1 0 0,-1-2 1 0 0,-1 1-1 0 0,0-1 0 0 0,-1-1 1 0 0,0 1-1 0 0,-1-1 1 0 0,-1 0-1 0 0,0-2-56 0 0,-6 15 24 0 0,-1 0-1 0 0,1 0 0 0 0,-1 0 1 0 0,1 0-1 0 0,-1 0 0 0 0,0 1 1 0 0,-1-1-1 0 0,1 1 0 0 0,0 0 1 0 0,0 0-1 0 0,-1 0 0 0 0,0 0 1 0 0,1 1-1 0 0,-1-1 0 0 0,0 1 1 0 0,1 0-1 0 0,-1 0 0 0 0,0 0 1 0 0,0 1-1 0 0,0-1 0 0 0,0 1 1 0 0,0 0-1 0 0,0 0 0 0 0,0 1 1 0 0,0-1-1 0 0,0 1-23 0 0,0-2-28 0 0,0 0 0 0 0,0 1-1 0 0,0-1 1 0 0,-1 1 0 0 0,1 0-1 0 0,0 0 1 0 0,0 1 0 0 0,0-1 0 0 0,-1 1-1 0 0,1 0 1 0 0,0 0 0 0 0,0 0 0 0 0,0 1-1 0 0,1-1 1 0 0,-1 1 0 0 0,0 0-1 0 0,0 0 1 0 0,1 0 0 0 0,0 1 0 0 0,-1-1-1 0 0,1 1 1 0 0,0 0 0 0 0,0 0 0 0 0,0 0-1 0 0,0 0 1 0 0,1 1 0 0 0,0-1-1 0 0,-1 1 1 0 0,1-1 0 0 0,-1 4 28 0 0,-4 13 18 0 0,1 1 0 0 0,0 0 0 0 0,2 0 0 0 0,0 1 0 0 0,2-1 0 0 0,0 1-1 0 0,2-1 1 0 0,0 1 0 0 0,2 4-18 0 0,-1-18-18 0 0,0 0-1 0 0,0 0 1 0 0,1 0-1 0 0,1 0 0 0 0,-1 0 1 0 0,1-1-1 0 0,0 1 1 0 0,1-1-1 0 0,0 0 0 0 0,0 0 1 0 0,0 0-1 0 0,1-1 1 0 0,0 1-1 0 0,1-1 0 0 0,-1 0 1 0 0,1-1-1 0 0,0 1 0 0 0,0-1 1 0 0,1 0-1 0 0,0-1 1 0 0,-1 0-1 0 0,2 0 0 0 0,2 2 20 0 0,8 2-22 0 0,0-1 1 0 0,0 0 0 0 0,0-1 0 0 0,1-1-1 0 0,0 0 1 0 0,0-2 0 0 0,0 0 0 0 0,0-1-1 0 0,9-1 21 0 0,-1-1-462 0 0,0-1-1 0 0,0-1 1 0 0,0-1-1 0 0,-1-2 0 0 0,1 0 1 0 0,-1-2-1 0 0,-1-1 1 0 0,1-1-1 0 0,12-7 463 0 0,43-24-2949 0 0</inkml:trace>
  <inkml:trace contextRef="#ctx0" brushRef="#br0" timeOffset="1496.936">3024 175 5489 0 0,'-88'29'5923'0'0,"74"-23"-5532"0"0,0 0-1 0 0,0 2 1 0 0,0 0-1 0 0,1 0 1 0 0,0 1-1 0 0,1 1 1 0 0,0 0-1 0 0,0 1-390 0 0,9-7-26 0 0,0 0-1 0 0,0 0 1 0 0,0 0 0 0 0,1 0-1 0 0,-1 0 1 0 0,1 1 0 0 0,0-1-1 0 0,0 1 1 0 0,1-1 0 0 0,-1 1-1 0 0,1 0 1 0 0,0 0 0 0 0,0 0-1 0 0,1 0 1 0 0,-1-1 0 0 0,1 1-1 0 0,0 0 1 0 0,1 0 0 0 0,-1 0-1 0 0,1 0 1 0 0,0 0 0 0 0,0 0-1 0 0,0-1 1 0 0,1 1 0 0 0,2 4 26 0 0,63 108-691 0 0,-64-113 695 0 0,30 37-250 0 0,-26-33 138 0 0,1-1 0 0 0,-2 1 0 0 0,1 0 0 0 0,-1 1 0 0 0,0 0 0 0 0,-1 0 1 0 0,0 0-1 0 0,0 1 0 0 0,-1-1 0 0 0,0 1 0 0 0,-1 0 0 0 0,0 4 108 0 0,-4-10-7 0 0,-1 0 0 0 0,0 0 0 0 0,0 0 0 0 0,0 0 0 0 0,0 0 0 0 0,-1 0 0 0 0,1-1 0 0 0,-1 1 0 0 0,0-1 0 0 0,0 0 0 0 0,-1 1-1 0 0,1-1 1 0 0,0-1 0 0 0,-1 1 0 0 0,0-1 0 0 0,0 1 0 0 0,0-1 0 0 0,0 0 0 0 0,0 0 0 0 0,0-1 0 0 0,0 1 0 0 0,-1-1 0 0 0,1 0 0 0 0,-1 0-1 0 0,1-1 1 0 0,0 1 0 0 0,-5-1 7 0 0,6 1-58 0 0,-184 15-4040 0 0,131-19 1381 0 0,-5-13-1869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58.490"/>
    </inkml:context>
    <inkml:brush xml:id="br0">
      <inkml:brushProperty name="width" value="0.1" units="cm"/>
      <inkml:brushProperty name="height" value="0.1" units="cm"/>
      <inkml:brushProperty name="transparency" value="196"/>
    </inkml:brush>
  </inkml:definitions>
  <inkml:trace contextRef="#ctx0" brushRef="#br0">4 542 4048 0 0,'-3'78'2834'0'0,"27"-44"-1857"0"0,2 82 778 0 0,-21-72-1589 0 0,6 95-55 0 0,3 63-208 0 0,-13-58-12 0 0,2-139 74 0 0,-2-5 172 0 0,-1-16 870 0 0,1-36-1099 0 0,2 2 0 0 0,2-1 0 0 0,3 0 1 0 0,2 1-1 0 0,2 0 0 0 0,2 1 0 0 0,3 1 0 0 0,1 0 0 0 0,2 2 0 0 0,5-4 92 0 0,-17 34-50 0 0,0 0 0 0 0,2 1 1 0 0,0 0-1 0 0,0 0 0 0 0,2 1 0 0 0,0 0 1 0 0,0 1-1 0 0,1 1 0 0 0,1 0 0 0 0,0 1 1 0 0,14-9 49 0 0,-26 19-7 0 0,0 0 0 0 0,0 0 0 0 0,-1 0 0 0 0,1 1 0 0 0,0-1 0 0 0,0 1 0 0 0,0 0 0 0 0,0-1 1 0 0,0 1-1 0 0,0 0 0 0 0,0 0 0 0 0,0 0 0 0 0,0 0 0 0 0,0 1 0 0 0,-1-1 0 0 0,1 0 1 0 0,0 1-1 0 0,0-1 0 0 0,0 1 0 0 0,0 0 0 0 0,-1 0 0 0 0,1-1 0 0 0,0 1 0 0 0,0 0 1 0 0,-1 1-1 0 0,1-1 0 0 0,-1 0 0 0 0,1 0 0 0 0,-1 1 0 0 0,0-1 0 0 0,1 1 0 0 0,-1-1 1 0 0,0 1-1 0 0,0-1 0 0 0,0 1 0 0 0,0 0 0 0 0,0 0 0 0 0,-1-1 0 0 0,1 1 0 0 0,0 0 0 0 0,-1 0 1 0 0,1 0-1 0 0,-1 0 0 0 0,0 0 0 0 0,0 0 0 0 0,1 0 0 0 0,-1-1 0 0 0,-1 2 7 0 0,10 18 252 0 0,48 184 350 0 0,-45-151-441 0 0,29 136-129 0 0,-26-116 28 0 0,-8-78 760 0 0,60-232 158 0 0,-54 205-1092 0 0,1 1-1 0 0,1 0 0 0 0,2 1 0 0 0,1 1 0 0 0,1 0 0 0 0,1 1 0 0 0,1 2 1 0 0,2 0-1 0 0,0 1 0 0 0,2 1 0 0 0,14-10 115 0 0,-37 31-15 0 0,1 0 1 0 0,-1 0-1 0 0,0 0 1 0 0,1 0-1 0 0,-1 1 1 0 0,1-1-1 0 0,0 1 1 0 0,-1-1-1 0 0,1 1 0 0 0,0 0 1 0 0,0 0-1 0 0,0 0 1 0 0,0 1-1 0 0,0-1 1 0 0,0 1-1 0 0,0-1 1 0 0,0 1-1 0 0,0 0 0 0 0,0 0 1 0 0,0 0-1 0 0,0 1 1 0 0,0-1-1 0 0,0 1 1 0 0,0 0-1 0 0,0-1 1 0 0,0 1-1 0 0,-1 1 0 0 0,1-1 1 0 0,0 0-1 0 0,0 1 1 0 0,-1-1-1 0 0,1 1 1 0 0,-1 0-1 0 0,0 0 1 0 0,3 2 14 0 0,6 16 108 0 0,0 1 0 0 0,-1 1 1 0 0,-1 0-1 0 0,-1 0 0 0 0,-1 1 1 0 0,-1 0-1 0 0,-1 0 0 0 0,-1 0 1 0 0,-1 1-1 0 0,-1-1 0 0 0,-2 20-108 0 0,5 13 125 0 0,17 198-995 0 0,-3-217-1356 0 0,7-33-2077 0 0,-12-14 1488 0 0</inkml:trace>
  <inkml:trace contextRef="#ctx0" brushRef="#br0" timeOffset="419.007">1531 707 6869 0 0,'-5'1'91'0'0,"1"1"1"0"0,0-1 0 0 0,0 1 0 0 0,0 0-1 0 0,1 0 1 0 0,-1 1 0 0 0,0-1-1 0 0,1 1 1 0 0,-1-1 0 0 0,1 1 0 0 0,0 0-1 0 0,0 1 1 0 0,0-1 0 0 0,0 0 0 0 0,1 1-1 0 0,-1-1 1 0 0,1 1 0 0 0,0 0 0 0 0,0 0-1 0 0,0 0 1 0 0,1 0 0 0 0,-1 0-1 0 0,1 0 1 0 0,0 1 0 0 0,0-1 0 0 0,0 0-1 0 0,1 1 1 0 0,0-1 0 0 0,0 5-92 0 0,0 0-19 0 0,0 0 0 0 0,0 0 1 0 0,1 0-1 0 0,0 0 0 0 0,1 0 1 0 0,0 0-1 0 0,1-1 0 0 0,0 1 1 0 0,0 0-1 0 0,0-1 0 0 0,1 0 0 0 0,1 0 1 0 0,-1 0-1 0 0,1-1 0 0 0,1 1 1 0 0,-1-1-1 0 0,1 0 0 0 0,0-1 1 0 0,1 1-1 0 0,6 4 19 0 0,-5-6 43 0 0,0 0 0 0 0,0-1 0 0 0,1 0 1 0 0,0 0-1 0 0,0-1 0 0 0,0 0 0 0 0,0 0 0 0 0,0-1 1 0 0,1 0-1 0 0,-1-1 0 0 0,1 0 0 0 0,-1 0 0 0 0,1-1 1 0 0,-1-1-1 0 0,1 1 0 0 0,-1-2 0 0 0,1 1 1 0 0,-1-1-1 0 0,0 0 0 0 0,1-1 0 0 0,-1 0 0 0 0,-1-1 1 0 0,1 0-1 0 0,0 0 0 0 0,-1-1 0 0 0,0 0 0 0 0,0-1 1 0 0,0 1-1 0 0,-1-1 0 0 0,0-1 0 0 0,0 1 0 0 0,-1-1 1 0 0,1-1-1 0 0,-1 1 0 0 0,3-6-43 0 0,-5 8 4 0 0,1 0 0 0 0,-1-1 0 0 0,1 1 0 0 0,-2-1 0 0 0,1 1 0 0 0,-1-1 0 0 0,1-1 0 0 0,-2 1 0 0 0,1 0 0 0 0,-1-1 1 0 0,0 1-1 0 0,0-1 0 0 0,0 1 0 0 0,-1-1 0 0 0,0 0 0 0 0,-1 0 0 0 0,0 0 0 0 0,0 0 0 0 0,0 1 0 0 0,-1-1 0 0 0,0 0 0 0 0,0 0 0 0 0,0 1 0 0 0,-1-1 0 0 0,0 0 0 0 0,-3-4-4 0 0,0 4-79 0 0,0 0-1 0 0,-1 1 0 0 0,1 0 0 0 0,-1 0 1 0 0,0 1-1 0 0,-1 0 0 0 0,0 0 0 0 0,0 0 1 0 0,0 1-1 0 0,0 0 0 0 0,0 0 0 0 0,-1 1 0 0 0,0 0 1 0 0,0 0-1 0 0,0 1 0 0 0,0 0 0 0 0,0 0 1 0 0,0 1-1 0 0,0 0 0 0 0,-1 0 0 0 0,1 1 1 0 0,0 0-1 0 0,-1 1 0 0 0,1 0 0 0 0,0 0 1 0 0,0 1-1 0 0,0 0 0 0 0,0 0 0 0 0,0 1 1 0 0,0 0-1 0 0,0 0 0 0 0,-3 3 80 0 0,0-2-113 0 0,0 0 0 0 0,0 1 0 0 0,1 0 0 0 0,0 0 1 0 0,0 2-1 0 0,0-1 0 0 0,1 1 0 0 0,0 0 0 0 0,0 1 0 0 0,1 0 0 0 0,0 1 0 0 0,0-1 0 0 0,1 2 0 0 0,0-1 0 0 0,1 1 1 0 0,0 0-1 0 0,0 0 0 0 0,1 0 0 0 0,1 1 0 0 0,-1 0 0 0 0,2 0 0 0 0,-1 0 0 0 0,0 8 113 0 0,19 18-2325 0 0,-4-24 643 0 0</inkml:trace>
  <inkml:trace contextRef="#ctx0" brushRef="#br0" timeOffset="1131.038">2329 685 5717 0 0,'-59'5'5203'0'0,"49"-3"-5051"0"0,0 0 0 0 0,0 1 0 0 0,1 0 0 0 0,-1 1 0 0 0,1 0 0 0 0,0 1 0 0 0,0-1 0 0 0,0 2-1 0 0,1-1 1 0 0,0 1 0 0 0,0 1 0 0 0,-1 1-152 0 0,3-2-55 0 0,1 1-1 0 0,0 0 0 0 0,0 0 1 0 0,1 0-1 0 0,0 0 0 0 0,0 1 1 0 0,0 0-1 0 0,1 0 0 0 0,0 0 1 0 0,1 0-1 0 0,0 0 1 0 0,0 1-1 0 0,1-1 0 0 0,0 1 1 0 0,0-1-1 0 0,1 1 0 0 0,0-1 1 0 0,1 1-1 0 0,0-1 0 0 0,1 7 56 0 0,-1-10-32 0 0,0 0 0 0 0,1-1-1 0 0,-1 1 1 0 0,1-1-1 0 0,0 1 1 0 0,0-1-1 0 0,1 0 1 0 0,-1 0-1 0 0,1 0 1 0 0,0 0-1 0 0,0 0 1 0 0,0 0 0 0 0,0-1-1 0 0,1 0 1 0 0,0 1-1 0 0,-1-1 1 0 0,1-1-1 0 0,0 1 1 0 0,0 0-1 0 0,1-1 1 0 0,-1 0 0 0 0,1 0-1 0 0,-1 0 1 0 0,1-1-1 0 0,-1 0 1 0 0,1 1-1 0 0,0-2 1 0 0,0 1-1 0 0,-1 0 1 0 0,1-1 0 0 0,0 0-1 0 0,0 0 1 0 0,0-1-1 0 0,-1 1 1 0 0,1-1-1 0 0,0 0 1 0 0,0 0-1 0 0,-1 0 1 0 0,1-1 0 0 0,-1 0-1 0 0,1 0 1 0 0,-1 0-1 0 0,0 0 1 0 0,0-1-1 0 0,0 0 1 0 0,0 1-1 0 0,0-1 1 0 0,0-1 32 0 0,17-14 91 0 0,-1-1 0 0 0,0-1 0 0 0,-2 0 0 0 0,0-2 0 0 0,-2 0 0 0 0,0-1 0 0 0,-2-1 0 0 0,0 0 0 0 0,-2-1 0 0 0,0 0 0 0 0,-2-1 0 0 0,-1 0 0 0 0,-1 0 0 0 0,3-18-91 0 0,2-26-7 0 0,-2 0 0 0 0,-4-1 1 0 0,-2 0-1 0 0,-4 0 0 0 0,-3-9 7 0 0,-24-81 349 0 0,26 160-336 0 0,0 1 0 0 0,1-1 0 0 0,-1 0-1 0 0,0 1 1 0 0,0-1 0 0 0,0 0 0 0 0,0 0-1 0 0,0 1 1 0 0,0-1 0 0 0,0 0-1 0 0,0 1 1 0 0,0-1 0 0 0,0 0 0 0 0,0 0-1 0 0,0 1 1 0 0,-1-1 0 0 0,1 0 0 0 0,0 1-1 0 0,0-1 1 0 0,-1 0 0 0 0,1 1 0 0 0,0-1-1 0 0,-1 1 1 0 0,1-1 0 0 0,-1 1 0 0 0,1-1-1 0 0,-1 0 1 0 0,1 1 0 0 0,-1 0-1 0 0,1-1 1 0 0,-1 1 0 0 0,1-1 0 0 0,-1 1-1 0 0,0 0 1 0 0,1-1 0 0 0,-1 1 0 0 0,0 0-1 0 0,1 0 1 0 0,-1-1 0 0 0,0 1 0 0 0,1 0-1 0 0,-1 0 1 0 0,0 0 0 0 0,0 0-1 0 0,1 0 1 0 0,-1 0 0 0 0,0 0 0 0 0,1 0-1 0 0,-1 0 1 0 0,0 0 0 0 0,1 0 0 0 0,-1 1-1 0 0,0-1 1 0 0,1 0 0 0 0,-1 0 0 0 0,0 1-1 0 0,1-1 1 0 0,-1 0 0 0 0,0 1-1 0 0,1-1 1 0 0,-1 1 0 0 0,1-1 0 0 0,-1 1-1 0 0,1-1 1 0 0,-1 1 0 0 0,1-1 0 0 0,-1 1-1 0 0,1-1 1 0 0,0 1 0 0 0,-1 0-13 0 0,-23 117-1072 0 0,19-51 1114 0 0,2 0 0 0 0,4 0 1 0 0,2 1-1 0 0,3-2 0 0 0,3 1 1 0 0,5 6-43 0 0,-6-38-63 0 0,2-1 0 0 0,1 0-1 0 0,2 0 1 0 0,1-1 0 0 0,1-1 0 0 0,2-1 0 0 0,1 0 0 0 0,13 15 63 0 0,-26-39-17 0 0,0 0 1 0 0,0 0-1 0 0,0 0 0 0 0,1-1 1 0 0,0 1-1 0 0,1-1 0 0 0,-1-1 0 0 0,1 1 1 0 0,0-1-1 0 0,0 0 0 0 0,1-1 1 0 0,0 0-1 0 0,-1 0 0 0 0,1-1 0 0 0,1 0 1 0 0,-1 0-1 0 0,0 0 0 0 0,1-1 1 0 0,-1-1-1 0 0,1 0 0 0 0,0 0 1 0 0,-1 0-1 0 0,1-1 0 0 0,0 0 0 0 0,-1-1 1 0 0,1 0-1 0 0,0 0 0 0 0,-1-1 1 0 0,1 0-1 0 0,-1-1 0 0 0,0 0 0 0 0,0 0 1 0 0,0-1-1 0 0,0 1 0 0 0,0-2 1 0 0,1 0 16 0 0,7-10 66 0 0,-1 0 0 0 0,-1-1 0 0 0,0 0 0 0 0,-1-1 0 0 0,-1 0 0 0 0,0-1 0 0 0,-1 0 0 0 0,-2-1 0 0 0,0-1 0 0 0,6-17-66 0 0,-12 29 56 0 0,0 0-1 0 0,-1 1 1 0 0,0-1 0 0 0,0 0 0 0 0,-1-1 0 0 0,0 1 0 0 0,-1 0-1 0 0,1 0 1 0 0,-2 0 0 0 0,1 0 0 0 0,-1-1 0 0 0,-1 0-56 0 0,1 7 39 0 0,-1 0 0 0 0,0 0 1 0 0,0 0-1 0 0,0 1 0 0 0,0-1 1 0 0,0 1-1 0 0,-1-1 0 0 0,1 1 0 0 0,0 0 1 0 0,-1 0-1 0 0,1 0 0 0 0,-1 0 1 0 0,1 0-1 0 0,-1 1 0 0 0,1-1 1 0 0,-1 1-1 0 0,1 0 0 0 0,-1-1 1 0 0,0 1-1 0 0,1 0 0 0 0,-1 1 0 0 0,0-1 1 0 0,1 0-1 0 0,-1 1 0 0 0,1-1 1 0 0,-1 1-1 0 0,1 0 0 0 0,-1 0 1 0 0,1 0-1 0 0,0 0 0 0 0,-1 1 0 0 0,1-1 1 0 0,0 0-1 0 0,0 1 0 0 0,0 0 1 0 0,0-1-1 0 0,0 1 0 0 0,0 0 1 0 0,0 0-1 0 0,0 1-39 0 0,-10 8-53 0 0,1 0 0 0 0,1 0-1 0 0,0 1 1 0 0,0 0 0 0 0,1 1 0 0 0,1 0 0 0 0,0 0-1 0 0,1 1 1 0 0,1 0 0 0 0,0 0 0 0 0,0 0 0 0 0,2 1-1 0 0,-1 0 1 0 0,2 0 0 0 0,0 0 0 0 0,1 1 0 0 0,1-1-1 0 0,0 0 1 0 0,1 7 53 0 0,1-16-33 0 0,0 0 1 0 0,1 0-1 0 0,-1 0 1 0 0,1 0-1 0 0,1-1 0 0 0,-1 1 1 0 0,1 0-1 0 0,0-1 0 0 0,0 0 1 0 0,0 0-1 0 0,1 0 0 0 0,0 0 1 0 0,0 0-1 0 0,0-1 0 0 0,0 1 1 0 0,1-1-1 0 0,0 0 0 0 0,0-1 1 0 0,0 1-1 0 0,0-1 1 0 0,0 0-1 0 0,1 0 0 0 0,0-1 1 0 0,-1 1 32 0 0,12 4-156 0 0,0 0 0 0 0,1-2 0 0 0,0 0 1 0 0,-1 0-1 0 0,1-2 0 0 0,1 0 1 0 0,10-1 155 0 0,-13 0-437 0 0,1 0 1 0 0,-1-2-1 0 0,0 0 1 0 0,0-1-1 0 0,1-1 1 0 0,-1 0-1 0 0,0-1 1 0 0,0-1-1 0 0,-1 0 1 0 0,1-1-1 0 0,-1-1 1 0 0,14-7 436 0 0,5-15-3618 0 0</inkml:trace>
  <inkml:trace contextRef="#ctx0" brushRef="#br0" timeOffset="1415.051">3412 77 5288 0 0,'-7'4'5637'0'0,"3"51"-5630"0"0,64 419 1119 0 0,-35-353-1141 0 0,5-1-1 0 0,10 15 16 0 0,-40-133-1 0 0,3 9-228 0 0,-1 1 1 0 0,2-1 0 0 0,-1 0 0 0 0,2 0 0 0 0,-1 0 0 0 0,2-1 0 0 0,-1 1-1 0 0,1-1 1 0 0,1 0 0 0 0,0-1 0 0 0,0 0 0 0 0,1 0 0 0 0,0 0-1 0 0,5 3 229 0 0,-11-11-217 0 0,0 0-1 0 0,1 1 0 0 0,-1-1 1 0 0,0 0-1 0 0,1 0 0 0 0,-1 0 0 0 0,0-1 1 0 0,1 1-1 0 0,-1 0 0 0 0,1-1 0 0 0,0 0 1 0 0,-1 1-1 0 0,1-1 0 0 0,-1 0 0 0 0,1-1 1 0 0,-1 1-1 0 0,1 0 0 0 0,-1-1 1 0 0,1 1-1 0 0,-1-1 0 0 0,1 0 0 0 0,-1 0 1 0 0,1 0-1 0 0,-1 0 0 0 0,0 0 0 0 0,0 0 1 0 0,1-1-1 0 0,-1 0 218 0 0,32-26-2735 0 0</inkml:trace>
  <inkml:trace contextRef="#ctx0" brushRef="#br0" timeOffset="1673.0329">4025 592 1696 0 0,'-12'7'5799'0'0,"-14"8"-721"0"0,23-14-5059 0 0,1 1 0 0 0,-1 0 0 0 0,1 0 0 0 0,0 0 0 0 0,-1 0 0 0 0,1 0 0 0 0,0 0 0 0 0,0 1 0 0 0,1-1 0 0 0,-1 1 0 0 0,0-1 0 0 0,1 1 0 0 0,0-1 0 0 0,-1 1 0 0 0,1 0 0 0 0,0 0 0 0 0,0 0 0 0 0,1 0 0 0 0,-1 0 0 0 0,0 0 1 0 0,1 2-20 0 0,2 11-24 0 0,1 1 1 0 0,0-1 0 0 0,1 0 0 0 0,1 0 0 0 0,0-1-1 0 0,1 0 1 0 0,1 0 0 0 0,0 0 0 0 0,2 0 0 0 0,-1-1 0 0 0,2-1-1 0 0,-1 0 1 0 0,2 0 0 0 0,0-1 0 0 0,0 0 0 0 0,1-1-1 0 0,1 0 1 0 0,2 1 23 0 0,6 10-10 0 0,-7-8 9 0 0,63 83 107 0 0,-76-94-62 0 0,-1-1 0 0 0,1 0-1 0 0,-1 0 1 0 0,0 0 0 0 0,0 0 0 0 0,0 0 0 0 0,0 1 0 0 0,0-1 0 0 0,0 0-1 0 0,0 0 1 0 0,-1 0 0 0 0,1 0 0 0 0,-1 0 0 0 0,0 1 0 0 0,1-1-1 0 0,-1 0 1 0 0,0-1 0 0 0,0 1 0 0 0,0 0 0 0 0,0 0 0 0 0,-1 0 0 0 0,1 0-1 0 0,-1-1 1 0 0,1 1 0 0 0,-1-1 0 0 0,1 1 0 0 0,-1-1 0 0 0,0 0 0 0 0,1 1-1 0 0,-1-1 1 0 0,0 0 0 0 0,0 0 0 0 0,0 0 0 0 0,0-1 0 0 0,0 1 0 0 0,-2 0-44 0 0,-76 22-818 0 0,65-20 247 0 0,0-1 0 0 0,-1-1 0 0 0,1 0 1 0 0,0-1-1 0 0,0-1 0 0 0,0 0 1 0 0,0-1-1 0 0,0 0 0 0 0,0-2 0 0 0,0 1 1 0 0,1-2-1 0 0,-14-6 571 0 0,-19-15-4226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4T16:34:14.796"/>
    </inkml:context>
    <inkml:brush xml:id="br0">
      <inkml:brushProperty name="width" value="0.1" units="cm"/>
      <inkml:brushProperty name="height" value="0.1" units="cm"/>
      <inkml:brushProperty name="transparency" value="191"/>
    </inkml:brush>
  </inkml:definitions>
  <inkml:trace contextRef="#ctx0" brushRef="#br0">579 602 6065 0 0,'-24'-4'898'0'0,"0"1"1"0"0,1 1-1 0 0,-1 1 1 0 0,0 1-1 0 0,0 1 1 0 0,-11 2-899 0 0,14 2 78 0 0,0 1 1 0 0,0 1 0 0 0,0 0 0 0 0,1 2 0 0 0,0 0-1 0 0,1 2 1 0 0,0 0 0 0 0,1 1 0 0 0,0 0-1 0 0,1 2 1 0 0,0 0 0 0 0,1 1 0 0 0,0 1 0 0 0,2 0-1 0 0,0 1 1 0 0,1 0 0 0 0,0 1 0 0 0,1 1-1 0 0,2 0 1 0 0,-7 16-79 0 0,8-15-84 0 0,2-1-1 0 0,0 2 0 0 0,2-1 1 0 0,0 1-1 0 0,1 0 1 0 0,1 0-1 0 0,1 0 0 0 0,1 1 1 0 0,1-1-1 0 0,1 0 0 0 0,1 3 85 0 0,-3-20-48 0 0,2 1 0 0 0,-1 0 0 0 0,0 0 0 0 0,1 0 0 0 0,0-1 0 0 0,0 1 0 0 0,1 0 0 0 0,-1-1 0 0 0,1 1 0 0 0,0-1 0 0 0,0 0 0 0 0,0 1 0 0 0,1-1 0 0 0,-1 0 0 0 0,1 0 0 0 0,0-1 0 0 0,0 1 0 0 0,1 0 0 0 0,-1-1 0 0 0,1 0 0 0 0,0 0 0 0 0,0 0 0 0 0,0 0 0 0 0,0-1 0 0 0,0 0 0 0 0,0 1 0 0 0,1-1-1 0 0,-1-1 1 0 0,1 1 0 0 0,-1-1 0 0 0,1 0 0 0 0,0 0 0 0 0,0 0 0 0 0,-1-1 0 0 0,1 1 0 0 0,0-1 0 0 0,0 0 0 0 0,0-1 0 0 0,-1 1 0 0 0,1-1 0 0 0,0 0 0 0 0,0 0 0 0 0,-1 0 0 0 0,1-1 0 0 0,0 0 48 0 0,15-13 46 0 0,-2-1 0 0 0,0-1-1 0 0,-1 0 1 0 0,-1-1 0 0 0,-1-1 0 0 0,0-1 0 0 0,-1 0-1 0 0,-2-1 1 0 0,0 0 0 0 0,6-15-46 0 0,5-6 13 0 0,-1-1 1 0 0,-2-1-1 0 0,-2 0 1 0 0,-2-2-1 0 0,-2 0 1 0 0,-2 0-1 0 0,5-41-13 0 0,-7-40 150 0 0,-6-1-1 0 0,-6-24-149 0 0,2 127 303 0 0,-1-1-1 0 0,-2 1 0 0 0,0 0 1 0 0,-1 0-1 0 0,-2 0 0 0 0,0 0 1 0 0,-7-13-303 0 0,13 38 34 0 0,0 1 0 0 0,0-1 1 0 0,-1 0-1 0 0,1 1 1 0 0,0-1-1 0 0,0 0 1 0 0,-1 1-1 0 0,1-1 1 0 0,0 0-1 0 0,0 0 1 0 0,-1 1-1 0 0,1-1 1 0 0,0 0-1 0 0,-1 0 1 0 0,1 0-1 0 0,0 1 1 0 0,-1-1-1 0 0,1 0 1 0 0,-1 0-1 0 0,1 0 1 0 0,0 0-1 0 0,-1 0 1 0 0,1 0-1 0 0,0 0 1 0 0,-1 0-1 0 0,1 0 0 0 0,-1 0 1 0 0,1 0-1 0 0,0 0 1 0 0,-1 0-1 0 0,1 0 1 0 0,-1 0-1 0 0,1 0 1 0 0,0 0-1 0 0,-1 0 1 0 0,1 0-1 0 0,0-1 1 0 0,-1 1-1 0 0,1 0 1 0 0,0 0-1 0 0,-1 0 1 0 0,1-1-1 0 0,0 1 1 0 0,-1 0-1 0 0,1 0 1 0 0,0-1-1 0 0,0 1 1 0 0,-1 0-1 0 0,1-1 0 0 0,0 1 1 0 0,0 0-1 0 0,0-1 1 0 0,-1 1-1 0 0,1 0 1 0 0,0-1-1 0 0,0 1 1 0 0,0-1-1 0 0,0 1 1 0 0,0 0-1 0 0,0-1 1 0 0,0 1-1 0 0,0-1-34 0 0,-8 41-1149 0 0,7-32 1253 0 0,-8 257-477 0 0,10-169 271 0 0,-1-49 25 0 0,2 0 0 0 0,2 0 0 0 0,2 0 0 0 0,2-1 0 0 0,2 0 0 0 0,2-1 0 0 0,2 0 0 0 0,2 0 0 0 0,19 35 77 0 0,-27-67-102 0 0,-1 0 0 0 0,2 0 0 0 0,0-1 0 0 0,0 0 0 0 0,1-1 0 0 0,1 0 0 0 0,0-1 0 0 0,0 0 0 0 0,5 3 102 0 0,-12-10-22 0 0,0 0 0 0 0,1-1 1 0 0,-1 1-1 0 0,0-1 0 0 0,1 1 0 0 0,-1-2 0 0 0,1 1 1 0 0,0 0-1 0 0,0-1 0 0 0,0 0 0 0 0,-1 0 0 0 0,1 0 1 0 0,0-1-1 0 0,0 1 0 0 0,0-1 0 0 0,0 0 1 0 0,0-1-1 0 0,0 1 0 0 0,0-1 0 0 0,0 0 0 0 0,0-1 1 0 0,0 1-1 0 0,0-1 0 0 0,-1 0 0 0 0,1 0 0 0 0,-1 0 1 0 0,1 0-1 0 0,-1-1 0 0 0,3-2 22 0 0,8-10 41 0 0,1 0 0 0 0,-2-2 0 0 0,0 1 0 0 0,-1-2 0 0 0,-1 0 0 0 0,0 0-1 0 0,-2-1 1 0 0,0-1 0 0 0,-1 0 0 0 0,-1 0 0 0 0,2-9-41 0 0,-1-28 845 0 0,-10 56-793 0 0,0 0 0 0 0,-1 0-1 0 0,1 0 1 0 0,0 0-1 0 0,0 0 1 0 0,-1 0-1 0 0,1 1 1 0 0,0-1-1 0 0,-1 1 1 0 0,1-1 0 0 0,-1 1-1 0 0,1-1 1 0 0,-1 1-1 0 0,1 0 1 0 0,-1 0-1 0 0,1 0 1 0 0,-1 0-1 0 0,1 0 1 0 0,-1 0 0 0 0,1 0-1 0 0,-1 0 1 0 0,1 1-1 0 0,-1-1 1 0 0,1 0-1 0 0,0 1 1 0 0,-1-1-1 0 0,1 1 1 0 0,-1 0 0 0 0,1-1-1 0 0,0 1 1 0 0,0 0-1 0 0,-1 0 1 0 0,1 0-1 0 0,-1 1-51 0 0,-10 8-46 0 0,1 0-1 0 0,0 0 0 0 0,1 1 0 0 0,0 1 0 0 0,1 0 1 0 0,0 0-1 0 0,0 1 0 0 0,2 0 0 0 0,0 1 1 0 0,0-1-1 0 0,1 1 0 0 0,1 1 0 0 0,0-1 1 0 0,-1 11 46 0 0,2-16-54 0 0,1 0 0 0 0,0 1 0 0 0,1 0 0 0 0,0 0 0 0 0,0 0 0 0 0,1 0 0 0 0,0 0 0 0 0,1 0 0 0 0,0 0 0 0 0,1 0 0 0 0,0 0 0 0 0,1 0 0 0 0,0 0 0 0 0,0 0 0 0 0,1-1 1 0 0,0 1-1 0 0,1-1 0 0 0,0 1 0 0 0,0-1 0 0 0,1 0 0 0 0,4 4 54 0 0,2-3-243 0 0,0-1 1 0 0,1 0-1 0 0,0-1 1 0 0,1 0 0 0 0,0-1-1 0 0,0-1 1 0 0,1 0-1 0 0,-1-1 1 0 0,1 0-1 0 0,0-1 1 0 0,1 0-1 0 0,-1-2 1 0 0,1 1-1 0 0,-1-2 1 0 0,1 0-1 0 0,-1 0 1 0 0,1-2 0 0 0,0 0-1 0 0,-1 0 1 0 0,1-2-1 0 0,-1 0 1 0 0,1 0-1 0 0,-1-1 1 0 0,0-1-1 0 0,-1 0 1 0 0,12-7 242 0 0,18-7-2138 0 0</inkml:trace>
  <inkml:trace contextRef="#ctx0" brushRef="#br0" timeOffset="1">1403 612 1828 0 0,'-6'25'9185'0'0,"13"43"-9010"0"0,8-18-212 0 0,3 0-1 0 0,1-2 1 0 0,26 45 37 0 0,11 28 37 0 0,55 176-1192 0 0,-105-270-166 0 0,-9-36-891 0 0,-37-99 1469 0 0,20 48 1361 0 0,3-1 1 0 0,3-1 0 0 0,2 0-1 0 0,2 0 1 0 0,4-1 0 0 0,2 0-1 0 0,4-23-618 0 0,0 71-10 0 0,0 0-1 0 0,1 0 1 0 0,1 0-1 0 0,1 1 1 0 0,0-1-1 0 0,1 0 1 0 0,0 1-1 0 0,1 0 1 0 0,1 0-1 0 0,0 1 1 0 0,1-1-1 0 0,1 1 1 0 0,0 1-1 0 0,0-1 1 0 0,1 1-1 0 0,1 1 1 0 0,0 0 0 0 0,0 0-1 0 0,1 1 1 0 0,1 0-1 0 0,0 1 1 0 0,11-7 10 0 0,-19 14 9 0 0,0 1 1 0 0,1-1-1 0 0,-1 1 1 0 0,0 0-1 0 0,0 0 1 0 0,1 0 0 0 0,-1 1-1 0 0,0-1 1 0 0,1 1-1 0 0,-1 0 1 0 0,1 1-1 0 0,-1-1 1 0 0,0 1 0 0 0,1-1-1 0 0,-1 1 1 0 0,0 1-1 0 0,0-1 1 0 0,1 1-1 0 0,-1-1 1 0 0,0 1 0 0 0,-1 0-1 0 0,1 1 1 0 0,0-1-1 0 0,-1 1 1 0 0,1-1 0 0 0,-1 1-1 0 0,1 0 1 0 0,-1 0-1 0 0,0 1 1 0 0,-1-1-1 0 0,1 1 1 0 0,-1-1 0 0 0,1 2-10 0 0,5 6 97 0 0,-2 2 1 0 0,1-1 0 0 0,-1 1 0 0 0,-1 0 0 0 0,0 0-1 0 0,-1 0 1 0 0,-1 1 0 0 0,0-1 0 0 0,0 1 0 0 0,-1 2-98 0 0,-1 2 67 0 0,0 0 0 0 0,-1 1 0 0 0,-1-1-1 0 0,-1 0 1 0 0,0 0 0 0 0,-2 0 0 0 0,0 0 0 0 0,0 0 0 0 0,-2-1 0 0 0,0 0 0 0 0,-1 0 0 0 0,-1 0 0 0 0,-1-1 0 0 0,0 0 0 0 0,-1-1 0 0 0,0 0 0 0 0,-1-1 0 0 0,-1 0 0 0 0,-1 0-1 0 0,0-1 1 0 0,0-1 0 0 0,-1 0 0 0 0,-1-1 0 0 0,0-1 0 0 0,-5 2-67 0 0,14-8-135 0 0,0-1 0 0 0,-1-1 1 0 0,1 1-1 0 0,-1-1 0 0 0,0 0 0 0 0,0-1 0 0 0,0 1 0 0 0,0-1 0 0 0,0-1 0 0 0,0 1 0 0 0,0-1 1 0 0,0-1-1 0 0,-5 0 135 0 0,9 1-202 0 0,-1-1 1 0 0,1 0 0 0 0,0 0 0 0 0,-1 0 0 0 0,1 0 0 0 0,0-1-1 0 0,0 1 1 0 0,0-1 0 0 0,0 0 0 0 0,0 0 0 0 0,0 0-1 0 0,1 0 1 0 0,-1 0 0 0 0,1-1 0 0 0,-1 1 0 0 0,1-1 0 0 0,0 1-1 0 0,0-1 1 0 0,0 0 0 0 0,0 0 0 0 0,0 0 0 0 0,1 0-1 0 0,0 0 1 0 0,-1-1 0 0 0,1 1 0 0 0,0 0 0 0 0,0-1-1 0 0,0-2 202 0 0,-1-30-2978 0 0</inkml:trace>
  <inkml:trace contextRef="#ctx0" brushRef="#br0" timeOffset="2">2116 56 7721 0 0,'0'0'1549'0'0,"0"0"-578"0"0,0 0-676 0 0,0 0-230 0 0,0 8-59 0 0,22 184 857 0 0,-3 378-349 0 0,-26-285-821 0 0,8-208-1607 0 0,-1-76 1811 0 0,0 0 0 0 0,-1 0 0 0 0,2-1 0 0 0,-1 1 0 0 0,0 0 0 0 0,0 0 0 0 0,0 0 0 0 0,0-1 0 0 0,0 1 0 0 0,1 0 0 0 0,-1 0 0 0 0,0 0 1 0 0,1-1-1 0 0,-1 1 0 0 0,1 0 0 0 0,-1-1 0 0 0,0 1 0 0 0,1 0 0 0 0,0-1 0 0 0,-1 1 0 0 0,1-1 0 0 0,-1 1 0 0 0,1 0 0 0 0,0-1 0 0 0,-1 1 0 0 0,1-1 0 0 0,0 0 0 0 0,0 1 0 0 0,-1-1 0 0 0,1 0 0 0 0,0 1 0 0 0,0-1 0 0 0,-1 0 1 0 0,1 0-1 0 0,0 0 0 0 0,0 0 0 0 0,0 0 0 0 0,0 0 0 0 0,-1 0 0 0 0,1 0 0 0 0,0 0 103 0 0,17 0-2862 0 0</inkml:trace>
  <inkml:trace contextRef="#ctx0" brushRef="#br0" timeOffset="3">2715 607 640 0 0,'-91'63'10146'0'0,"74"-51"-9896"0"0,1 1 0 0 0,1 0 0 0 0,0 2 0 0 0,1-1 0 0 0,0 2 0 0 0,1 0 0 0 0,1 1 0 0 0,1 0 0 0 0,0 1 0 0 0,1 0 0 0 0,-4 12-250 0 0,11-25-49 0 0,1 0 0 0 0,0 0 0 0 0,0 0 0 0 0,0 1 0 0 0,0-1 0 0 0,1 0 0 0 0,0 1 1 0 0,0-1-1 0 0,1 1 0 0 0,-1-1 0 0 0,1 1 0 0 0,1 0 0 0 0,-1-1 0 0 0,1 1 0 0 0,0-1 0 0 0,0 1 0 0 0,0-1 0 0 0,1 0 0 0 0,0 0 1 0 0,0 1-1 0 0,0-1 0 0 0,1 0 0 0 0,-1-1 0 0 0,1 1 0 0 0,0 0 0 0 0,1-1 0 0 0,3 4 49 0 0,0-4-7 0 0,1 0-1 0 0,0-1 1 0 0,0 0-1 0 0,0-1 1 0 0,1 0-1 0 0,-1 0 1 0 0,0 0-1 0 0,1-1 1 0 0,0-1-1 0 0,-1 1 1 0 0,1-1-1 0 0,-1-1 1 0 0,1 0-1 0 0,-1 0 1 0 0,1 0-1 0 0,-1-1 1 0 0,0-1-1 0 0,1 1 1 0 0,-1-1-1 0 0,0-1 1 0 0,-1 1-1 0 0,1-1 1 0 0,-1-1-1 0 0,0 1 1 0 0,0-1-1 0 0,0-1 1 0 0,0 1-1 0 0,-1-1 1 0 0,0 0-1 0 0,0-1 1 0 0,-1 1-1 0 0,0-1 1 0 0,2-3 7 0 0,3-2 31 0 0,-1-1 1 0 0,-1 1 0 0 0,0-1-1 0 0,-1 0 1 0 0,-1-1-1 0 0,0 0 1 0 0,-1 0 0 0 0,0 0-1 0 0,-1-1 1 0 0,0 1-1 0 0,-2-1 1 0 0,1 0 0 0 0,-2 0-1 0 0,0 0 1 0 0,-1 0-1 0 0,0 0 1 0 0,-2 0 0 0 0,1 0-1 0 0,-2 0 1 0 0,-2-10-32 0 0,3 20-24 0 0,0 1 1 0 0,0-1 0 0 0,0 1-1 0 0,0 0 1 0 0,-1 0-1 0 0,0 0 1 0 0,0 0 0 0 0,0 0-1 0 0,0 0 1 0 0,0 1-1 0 0,-1-1 1 0 0,0 1-1 0 0,1 0 1 0 0,-1 0 0 0 0,0 1-1 0 0,-1-1 1 0 0,1 1-1 0 0,0 0 1 0 0,-1 0 0 0 0,1 0-1 0 0,-1 1 1 0 0,0-1-1 0 0,1 1 1 0 0,-1 0-1 0 0,0 0 1 0 0,0 1 0 0 0,0 0-1 0 0,0 0 1 0 0,1 0-1 0 0,-1 0 1 0 0,0 1 0 0 0,0-1-1 0 0,0 1 1 0 0,1 1-1 0 0,-1-1 1 0 0,0 1 0 0 0,1-1-1 0 0,-1 1 1 0 0,1 1-1 0 0,0-1 1 0 0,-1 0-1 0 0,1 1 1 0 0,-1 1 23 0 0,-8 6-378 0 0,0 0 0 0 0,1 0-1 0 0,1 1 1 0 0,-1 1 0 0 0,2 0 0 0 0,0 0 0 0 0,0 1-1 0 0,1 0 1 0 0,1 1 0 0 0,0 0 0 0 0,-3 8 378 0 0,-12 61-4464 0 0,21-54 1495 0 0</inkml:trace>
  <inkml:trace contextRef="#ctx0" brushRef="#br0" timeOffset="4">3114 655 9525 0 0,'-11'8'349'0'0,"0"1"1"0"0,1 1-1 0 0,0 0 1 0 0,1 0 0 0 0,0 1-1 0 0,1 0 1 0 0,0 0-1 0 0,0 1 1 0 0,1 0-1 0 0,0 3-349 0 0,4-10-27 0 0,1 0 0 0 0,0 0 0 0 0,0 1 0 0 0,1-1 0 0 0,-1 0 0 0 0,1 1 0 0 0,0-1 0 0 0,1 1 0 0 0,-1-1 0 0 0,1 1 0 0 0,0-1 0 0 0,1 1 0 0 0,-1-1 0 0 0,1 1 0 0 0,0-1 0 0 0,1 1-1 0 0,-1-1 1 0 0,1 0 0 0 0,0 0 0 0 0,0 1 0 0 0,1-2 0 0 0,0 1 0 0 0,-1 0 0 0 0,2 0 0 0 0,-1-1 0 0 0,3 3 27 0 0,1 0-53 0 0,0 0 0 0 0,0-1 0 0 0,1 0-1 0 0,0 0 1 0 0,0-1 0 0 0,1 0 0 0 0,-1 0 0 0 0,1-1-1 0 0,0 0 1 0 0,0-1 0 0 0,1 0 0 0 0,-1 0 0 0 0,1-1-1 0 0,-1 0 1 0 0,1-1 0 0 0,0 0 0 0 0,-1-1 0 0 0,1 1 0 0 0,0-2-1 0 0,0 0 1 0 0,-1 0 0 0 0,1 0 0 0 0,0-2 0 0 0,-1 1-1 0 0,0-1 1 0 0,1 0 0 0 0,-1-1 0 0 0,-1 0 0 0 0,1 0-1 0 0,0-1 1 0 0,7-6 53 0 0,-4 2 90 0 0,-1-1-1 0 0,1-1 1 0 0,-2 0-1 0 0,1 0 1 0 0,-2-1-1 0 0,1 0 1 0 0,-2-1 0 0 0,0 0-1 0 0,0 0 1 0 0,-1-1-1 0 0,-1 0 1 0 0,0 0-1 0 0,3-14-89 0 0,5-70 3823 0 0,-14 98-2850 0 0,0 17-1073 0 0,22 181-653 0 0,6-88 700 0 0,-4-25 96 0 0,-4 1 1 0 0,-4 1-1 0 0,-4 0 0 0 0,-2 19-43 0 0,-10-91 104 0 0,-1-1-1 0 0,-1 1 1 0 0,0 0-1 0 0,-1-1 1 0 0,0 0-1 0 0,-2 1 1 0 0,1-1-1 0 0,-2-1 1 0 0,0 1 0 0 0,0-1-1 0 0,-1 0 1 0 0,-1 0-1 0 0,0-1 1 0 0,-1 0-1 0 0,0-1 1 0 0,-1 0-1 0 0,0 0 1 0 0,-1-1-1 0 0,0 0 1 0 0,0-1-1 0 0,-1 0 1 0 0,-1-1-1 0 0,1-1 1 0 0,-1 0-1 0 0,0 0 1 0 0,-1-1-1 0 0,0-1 1 0 0,0 0-1 0 0,0-1 1 0 0,0 0-1 0 0,-1-2 1 0 0,1 1-1 0 0,-1-2 1 0 0,1 0-1 0 0,-1-1 1 0 0,0 0-1 0 0,-11-2-103 0 0,20 1-67 0 0,0-1 0 0 0,0 1 1 0 0,1-1-1 0 0,-1 0 0 0 0,0-1 0 0 0,1 1 0 0 0,-1-1 0 0 0,1 0 1 0 0,0-1-1 0 0,0 1 0 0 0,0-1 0 0 0,1 0 0 0 0,-1 0 0 0 0,1-1 0 0 0,0 1 1 0 0,0-1-1 0 0,0 0 0 0 0,1 0 0 0 0,-1 0 0 0 0,1 0 0 0 0,1-1 0 0 0,-1 1 1 0 0,1-1-1 0 0,0 0 0 0 0,0 0 0 0 0,1 0 0 0 0,-1 0 0 0 0,1-1 67 0 0,-2-12-495 0 0,1 1-1 0 0,0-1 1 0 0,1 1-1 0 0,1-1 0 0 0,1 0 1 0 0,1 1-1 0 0,0-1 1 0 0,5-15 495 0 0,-3 17-872 0 0,1 0 0 0 0,0 0 1 0 0,1 0-1 0 0,1 1 0 0 0,1 0 0 0 0,0 0 1 0 0,7-9 871 0 0,42-43-4283 0 0</inkml:trace>
  <inkml:trace contextRef="#ctx0" brushRef="#br0" timeOffset="5">3894 713 964 0 0,'2'0'4451'0'0,"7"16"-3949"0"0,16 35 535 0 0,-3 2 0 0 0,-2 0 1 0 0,-2 2-1 0 0,10 54-1037 0 0,-26-65 1420 0 0,1-67-478 0 0,2-10-1208 0 0,2 1 1 0 0,1 1 0 0 0,1-1-1 0 0,2 1 1 0 0,1 1-1 0 0,1 0 1 0 0,2 0 0 0 0,1 2-1 0 0,1 0 1 0 0,1 1-1 0 0,2 0 1 0 0,7-6 265 0 0,-23 28-42 0 0,0 0 0 0 0,0 0 1 0 0,0 1-1 0 0,1-1 0 0 0,0 1 1 0 0,0 0-1 0 0,0 0 0 0 0,0 1 0 0 0,1 0 1 0 0,-1 0-1 0 0,1 0 0 0 0,0 0 1 0 0,0 1-1 0 0,0 0 0 0 0,0 0 0 0 0,0 1 1 0 0,0-1-1 0 0,0 2 0 0 0,1-1 0 0 0,-1 0 1 0 0,6 1 41 0 0,-9 3 53 0 0,0-1 0 0 0,0 1 1 0 0,0 0-1 0 0,0 0 1 0 0,-1 0-1 0 0,1 0 0 0 0,-1 0 1 0 0,1 1-1 0 0,-1-1 0 0 0,0 1 1 0 0,-1-1-1 0 0,1 1 0 0 0,-1 0 1 0 0,1 0-1 0 0,-1 0 0 0 0,0 1-53 0 0,2 4 144 0 0,6 23 99 0 0,-1 2 1 0 0,-2-1-1 0 0,-2 1 0 0 0,-1 0 1 0 0,-1 0-1 0 0,-2 0 0 0 0,-2 4-243 0 0,2-4 228 0 0,-18 92 883 0 0,50-161-1626 0 0,24-44 238 0 0,4 4-1 0 0,2 2 0 0 0,52-45 278 0 0,-101 106-59 0 0,74-49-452 0 0,-79 100 1355 0 0,-9 30 75 0 0,10 137-721 0 0,-8-201-225 0 0,0 0-1 0 0,0 0 1 0 0,1 0 0 0 0,-1 0-1 0 0,1 0 1 0 0,0-1 0 0 0,1 1-1 0 0,-1-1 1 0 0,1 1 0 0 0,-1-1-1 0 0,1 0 1 0 0,1 0 0 0 0,-1 0-1 0 0,1-1 1 0 0,-1 1 0 0 0,1-1-1 0 0,0 0 1 0 0,0 0-1 0 0,0 0 1 0 0,1-1 0 0 0,-1 1-1 0 0,1-1 1 0 0,-1 0 0 0 0,1 0-1 0 0,0 0 1 0 0,0-1 0 0 0,0 0-1 0 0,0 0 1 0 0,0 0 0 0 0,0-1-1 0 0,0 1 1 0 0,0-1 0 0 0,0 0-1 0 0,0-1 1 0 0,0 1-1 0 0,0-1 1 0 0,0 0 0 0 0,0 0-1 0 0,0-1 1 0 0,-1 1 0 0 0,1-1-1 0 0,1-1 28 0 0,11-8 84 0 0,0 0 0 0 0,-1-2 1 0 0,0 0-1 0 0,-1-1 0 0 0,0 0 0 0 0,-1-1 0 0 0,-1-1 0 0 0,-1 0 0 0 0,0-1 0 0 0,-1 0 0 0 0,-1 0 0 0 0,0-1 0 0 0,4-14-84 0 0,-5 16 160 0 0,-1-1 0 0 0,0 0 0 0 0,-2 0 0 0 0,0-1 0 0 0,-1 0 0 0 0,0 0 0 0 0,-2 0 0 0 0,0-1 0 0 0,0-5-160 0 0,-26 31 1008 0 0,13 5-1110 0 0,0 1-1 0 0,1-1 1 0 0,1 2 0 0 0,0-1 0 0 0,1 1 0 0 0,0 0 0 0 0,1 0 0 0 0,1 1 0 0 0,0 0-1 0 0,1 0 1 0 0,1 0 0 0 0,0 0 0 0 0,1 1 0 0 0,1-1 0 0 0,0 1 0 0 0,1 0 0 0 0,1 3 102 0 0,-1-11-79 0 0,0 0 0 0 0,1 0 0 0 0,0 0 1 0 0,0-1-1 0 0,1 1 0 0 0,0 0 0 0 0,0 0 1 0 0,1-1-1 0 0,0 0 0 0 0,1 1 0 0 0,-1-1 1 0 0,1 0-1 0 0,1-1 0 0 0,-1 1 0 0 0,1-1 1 0 0,0 0-1 0 0,1 0 0 0 0,-1 0 0 0 0,1-1 1 0 0,0 0-1 0 0,1 0 0 0 0,-1 0 0 0 0,1-1 1 0 0,0 0-1 0 0,0 0 0 0 0,0-1 0 0 0,1 0 1 0 0,-1 0-1 0 0,1-1 0 0 0,-1 0 0 0 0,1 0 1 0 0,0 0-1 0 0,0-1 0 0 0,0-1 0 0 0,5 1 79 0 0,0-2-422 0 0,-1 0-1 0 0,0 0 0 0 0,0-1 1 0 0,0-1-1 0 0,0 0 1 0 0,0-1-1 0 0,-1 0 1 0 0,0-1-1 0 0,0 0 0 0 0,0 0 1 0 0,0-1-1 0 0,-1-1 1 0 0,0 0-1 0 0,0 0 0 0 0,0-1 1 0 0,-1 0-1 0 0,-1-1 1 0 0,5-5 422 0 0,32-33-2742 0 0</inkml:trace>
  <inkml:trace contextRef="#ctx0" brushRef="#br0" timeOffset="6">5694 732 4936 0 0,'-24'59'4160'0'0,"14"-28"-3521"0"0,-33 146 2403 0 0,43-176-3040 0 0,0-1 0 0 0,1 1 0 0 0,-1-1 0 0 0,1 1 0 0 0,-1-1 0 0 0,1 0 0 0 0,0 1 0 0 0,-1-1 0 0 0,1 0 0 0 0,-1 1 0 0 0,1-1 0 0 0,0 0 0 0 0,-1 1-1 0 0,1-1 1 0 0,0 0 0 0 0,-1 0 0 0 0,1 0 0 0 0,0 0 0 0 0,0 0 0 0 0,-1 0 0 0 0,1 0 0 0 0,0 0 0 0 0,-1 0 0 0 0,1 0 0 0 0,0 0 0 0 0,-1 0 0 0 0,1-1 0 0 0,0 1 0 0 0,-1 0 0 0 0,1 0 0 0 0,0-1 0 0 0,-1 1-1 0 0,1 0 1 0 0,0-1 0 0 0,-1 1 0 0 0,1-1 0 0 0,-1 1 0 0 0,1 0 0 0 0,-1-1 0 0 0,1 0 0 0 0,-1 1 0 0 0,0-1 0 0 0,1 1 0 0 0,-1-1 0 0 0,1 1 0 0 0,-1-1 0 0 0,0 0 0 0 0,0 1 0 0 0,1-1 0 0 0,-1 0 0 0 0,0 1 0 0 0,0-1-1 0 0,0 0 1 0 0,0 1 0 0 0,0-1 0 0 0,0 0 0 0 0,0 0 0 0 0,0 0-2 0 0,4-2 45 0 0,57-58-42 0 0,-29 26-224 0 0,2 2 0 0 0,1 1 0 0 0,2 2-1 0 0,1 1 1 0 0,1 2 0 0 0,9-2 221 0 0,-47 28 1 0 0,1-1-29 0 0,0 0 1 0 0,1 0-1 0 0,-1 0 1 0 0,1 0-1 0 0,0 0 0 0 0,0 0 1 0 0,-1 1-1 0 0,1-1 1 0 0,0 1-1 0 0,0 0 0 0 0,1 0 1 0 0,-1 0-1 0 0,0 0 1 0 0,0 1-1 0 0,0-1 0 0 0,1 1 1 0 0,-1 0-1 0 0,0 0 1 0 0,0 0-1 0 0,1 0 0 0 0,-1 0 1 0 0,0 1-1 0 0,0 0 1 0 0,0-1-1 0 0,1 1 0 0 0,-1 0 1 0 0,0 1-1 0 0,0-1 1 0 0,0 0-1 0 0,-1 1 0 0 0,1 0 1 0 0,0 0-1 0 0,-1 0 0 0 0,1 0 1 0 0,-1 0-1 0 0,2 2 28 0 0,16 101 1192 0 0,-11 154-3410 0 0,-3-240-10 0 0,-2-9-472 0 0</inkml:trace>
  <inkml:trace contextRef="#ctx0" brushRef="#br0" timeOffset="7">6643 126 10581 0 0,'-71'251'4562'0'0,"60"-151"-4496"0"0,3 0-1 0 0,5 0 0 0 0,4 11-65 0 0,0-78-637 0 0,1 0 0 0 0,2 0 0 0 0,1-1 0 0 0,2 1 0 0 0,0-1 0 0 0,11 23 637 0 0,-18-54-83 0 0,10 18-2401 0 0,-2-20-1999 0 0,-4-19 372 0 0</inkml:trace>
  <inkml:trace contextRef="#ctx0" brushRef="#br0" timeOffset="8">6045 404 11133 0 0,'-12'0'6525'0'0,"12"0"-5645"0"0,0 0-880 0 0,4 0-1276 0 0,15 0-197 0 0,14 0 1221 0 0,19-1 252 0 0,44-11 452 0 0,55-12-264 0 0,53-18-188 0 0,17-6-540 0 0,-6-1-328 0 0,-38 9-604 0 0,-44 11-812 0 0,-41 8-352 0 0,-29 11-569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2T23:19:43.1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694 659 3784 0 0,'-4'-12'5978'0'0,"-6"0"-3305"0"0,-34-14-2806 0 0,35 22 757 0 0,-21-9-331 0 0,-1 1 0 0 0,0 2-1 0 0,0 1 1 0 0,-1 1 0 0 0,0 2 0 0 0,-1 1 0 0 0,1 2 0 0 0,-1 1-1 0 0,-29 3-292 0 0,50-2-63 0 0,1 1 0 0 0,-1 0 0 0 0,1 1 0 0 0,0 1 0 0 0,-1 0 0 0 0,1 0 0 0 0,0 1-1 0 0,0 1 1 0 0,0-1 0 0 0,0 2 0 0 0,1 0 0 0 0,0 0 0 0 0,0 1 0 0 0,0 0-1 0 0,1 0 1 0 0,0 1 0 0 0,0 0 0 0 0,0 1 0 0 0,1 0 0 0 0,0 1 0 0 0,1-1 0 0 0,0 2-1 0 0,0-1 1 0 0,1 1 0 0 0,0 0 0 0 0,1 0 0 0 0,0 0 0 0 0,1 1 0 0 0,0-1 0 0 0,0 1-1 0 0,1 0 1 0 0,0 2 63 0 0,2 0-46 0 0,0 0 0 0 0,0 0 0 0 0,1 0 0 0 0,1 0 0 0 0,0 0 0 0 0,1 0 0 0 0,0 0 0 0 0,1-1 0 0 0,0 1 0 0 0,1-1 0 0 0,1 0 0 0 0,0 0 0 0 0,1 0 0 0 0,0 0 0 0 0,0-1 0 0 0,1 0 0 0 0,1-1 0 0 0,0 1 0 0 0,0-1 0 0 0,1-1 0 0 0,0 0 0 0 0,1 0 0 0 0,0-1 0 0 0,5 4 46 0 0,-8-9-26 0 0,-1-1-1 0 0,1 1 1 0 0,0-1-1 0 0,0 0 1 0 0,0-1 0 0 0,0 1-1 0 0,1-1 1 0 0,-1-1-1 0 0,0 1 1 0 0,0-1-1 0 0,0-1 1 0 0,1 1 0 0 0,-1-1-1 0 0,0-1 1 0 0,0 1-1 0 0,0-1 1 0 0,0 0 0 0 0,0-1-1 0 0,-1 1 1 0 0,1-1-1 0 0,-1-1 1 0 0,1 1-1 0 0,-1-1 1 0 0,0 0 0 0 0,-1-1-1 0 0,1 0 1 0 0,3-4 26 0 0,21-23 94 0 0,-2-1-1 0 0,-2-1 1 0 0,-1-2 0 0 0,-1 0 0 0 0,-2-2 0 0 0,-2 0 0 0 0,-2-2 0 0 0,-1 0-1 0 0,9-34-93 0 0,-10 12 119 0 0,-3-1-1 0 0,-2 0 1 0 0,-3 0-1 0 0,-3-1 1 0 0,-3 0-1 0 0,-4-49-118 0 0,2 57 332 0 0,-4 2 836 0 0,4 53-694 0 0,-7 16-273 0 0,-11 122-1187 0 0,11-60 907 0 0,3 0-1 0 0,4 0 1 0 0,3 0 0 0 0,4 0-1 0 0,3 0 1 0 0,3-1 0 0 0,3-1-1 0 0,4 0 1 0 0,18 40 79 0 0,-38-114-5 0 0,7 18-286 0 0,0 0 1 0 0,2-1-1 0 0,0 0 1 0 0,1 0-1 0 0,1-1 1 0 0,8 11 290 0 0,-18-28-131 0 0,0 1 0 0 0,0-1 0 0 0,-1 0 0 0 0,1 1 0 0 0,0-1 0 0 0,0 0 0 0 0,-1 0 0 0 0,1 1 0 0 0,0-1 0 0 0,0 0 0 0 0,0 0 0 0 0,-1 0 0 0 0,1 0 0 0 0,0 0 0 0 0,0 0 0 0 0,0 0-1 0 0,-1 0 1 0 0,1-1 0 0 0,0 1 0 0 0,0 0 0 0 0,0 0 0 0 0,-1-1 0 0 0,1 1 0 0 0,0 0 0 0 0,0-1 0 0 0,-1 1 0 0 0,1-1 0 0 0,0 1 0 0 0,-1-1 0 0 0,1 1 0 0 0,-1-1 0 0 0,1 1 0 0 0,-1-1 0 0 0,1 0 0 0 0,-1 1 0 0 0,1-1 0 0 0,-1 0 0 0 0,1 0 0 0 0,-1 1 0 0 0,0-1 0 0 0,1 0 0 0 0,-1 0 0 0 0,0 1 0 0 0,0-1 0 0 0,0 0 0 0 0,0 0 0 0 0,0 0 0 0 0,0 1 0 0 0,0-1 0 0 0,0 0 0 0 0,0 0 131 0 0,2-3-165 0 0,5-13-1798 0 0</inkml:trace>
  <inkml:trace contextRef="#ctx0" brushRef="#br0" timeOffset="1">1163 538 8633 0 0,'-120'23'3551'0'0,"114"-20"-3541"0"0,-1 0 1 0 0,0 1-1 0 0,1 0 0 0 0,0 1 0 0 0,0-1 0 0 0,0 1 1 0 0,0 0-1 0 0,1 0 0 0 0,0 1 0 0 0,0 0 0 0 0,0 0 1 0 0,1 0-1 0 0,0 0 0 0 0,0 1 0 0 0,0 1-10 0 0,0 0-71 0 0,0 0 0 0 0,1 0-1 0 0,1 0 1 0 0,-1 0 0 0 0,1 1 0 0 0,1-1-1 0 0,-1 1 1 0 0,2-1 0 0 0,-1 1 0 0 0,1 0 0 0 0,0-1-1 0 0,1 1 1 0 0,0-1 0 0 0,0 1 0 0 0,1-1-1 0 0,0 1 1 0 0,0-1 0 0 0,1 0 0 0 0,3 6 71 0 0,-2-9-15 0 0,0 1-1 0 0,0-1 1 0 0,1 0 0 0 0,-1 0 0 0 0,1-1 0 0 0,1 1 0 0 0,-1-1 0 0 0,0 0 0 0 0,1-1 0 0 0,0 1-1 0 0,0-1 1 0 0,0 0 0 0 0,0-1 0 0 0,1 1 0 0 0,-1-1 0 0 0,1 0 0 0 0,-1-1 0 0 0,1 0 0 0 0,-1 0-1 0 0,1 0 1 0 0,0-1 0 0 0,0 0 0 0 0,-1 0 0 0 0,1 0 0 0 0,0-1 0 0 0,0 0 0 0 0,-1-1 0 0 0,1 0-1 0 0,-1 0 1 0 0,1 0 0 0 0,-1 0 0 0 0,0-1 0 0 0,0 0 0 0 0,0-1 0 0 0,0 1 0 0 0,-1-1-1 0 0,1 0 1 0 0,-1 0 0 0 0,0-1 0 0 0,0 0 0 0 0,-1 0 0 0 0,1-1 15 0 0,10-11 88 0 0,-1-1 0 0 0,-1 0-1 0 0,0-1 1 0 0,-2-1 0 0 0,0 0 0 0 0,-1-1 0 0 0,-1 0 0 0 0,-1 0-1 0 0,-1-1 1 0 0,-1 0 0 0 0,3-19-88 0 0,-7 21-17 0 0,-1 36-553 0 0,0 21 349 0 0,42 176-14 0 0,9-103-104 0 0,8-60-4083 0 0,-44-47 1941 0 0,1-5-549 0 0</inkml:trace>
  <inkml:trace contextRef="#ctx0" brushRef="#br0" timeOffset="2">1643 143 6693 0 0,'0'0'2184'0'0,"0"0"-1051"0"0,0 0-917 0 0,0 17 175 0 0,0 8-332 0 0,16 244-214 0 0,87 212 76 0 0,-92-355-1632 0 0,-11-124 297 0 0,0-8-2911 0 0,0-14 1333 0 0</inkml:trace>
  <inkml:trace contextRef="#ctx0" brushRef="#br0" timeOffset="3">1348 580 8225 0 0,'34'-13'1453'0'0,"-22"10"-1340"0"0,264-56-641 0 0,-89 44-2620 0 0,-91 18-190 0 0,-43 6 561 0 0</inkml:trace>
  <inkml:trace contextRef="#ctx0" brushRef="#br0" timeOffset="4">2065 562 7585 0 0,'-5'0'236'0'0,"0"0"0"0"0,0 0 0 0 0,0 1 1 0 0,0 0-1 0 0,0 0 0 0 0,0 1 0 0 0,0-1 1 0 0,1 1-1 0 0,-1 0 0 0 0,1 0 0 0 0,-1 0 1 0 0,1 1-1 0 0,0 0 0 0 0,0 0 0 0 0,0 0 1 0 0,0 0-1 0 0,0 0 0 0 0,1 1 1 0 0,-2 2-237 0 0,-1 2 1 0 0,1 0 0 0 0,-1 0 0 0 0,2 1 1 0 0,-1 0-1 0 0,1 0 0 0 0,1 0 1 0 0,-1 1-1 0 0,2-1 0 0 0,-1 1 1 0 0,1 0-1 0 0,1 0 0 0 0,0-1 0 0 0,0 1 1 0 0,1 4-2 0 0,0-12-22 0 0,1 1 0 0 0,-1-1 1 0 0,1 0-1 0 0,0 1 0 0 0,0-1 0 0 0,0 0 1 0 0,0 0-1 0 0,0 0 0 0 0,0 0 0 0 0,0 0 1 0 0,1 0-1 0 0,-1 0 0 0 0,1 0 0 0 0,-1-1 1 0 0,1 1-1 0 0,0 0 0 0 0,0-1 0 0 0,0 0 1 0 0,0 1-1 0 0,0-1 0 0 0,0 0 0 0 0,0 0 1 0 0,0 0-1 0 0,0 0 0 0 0,0 0 0 0 0,1-1 1 0 0,-1 1-1 0 0,0-1 0 0 0,1 1 0 0 0,-1-1 1 0 0,0 0-1 0 0,1 0 0 0 0,-1 0 0 0 0,0 0 1 0 0,1 0-1 0 0,-1 0 0 0 0,0-1 0 0 0,1 1 1 0 0,-1-1-1 0 0,0 0 0 0 0,0 0 0 0 0,1 0 1 0 0,-1 0-1 0 0,0 0 0 0 0,0 0 0 0 0,0 0 1 0 0,0-1-1 0 0,-1 1 0 0 0,1-1 1 0 0,0 1-1 0 0,0-1 0 0 0,0-1 22 0 0,14-12 93 0 0,0-2 0 0 0,-1 1 0 0 0,-1-2-1 0 0,-1 0 1 0 0,-1-1 0 0 0,8-13-93 0 0,-16 25-4 0 0,12 60-20 0 0,43 140-2056 0 0,-51-180 33 0 0,2-7-592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2T23:19:43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404 601 1656 0 0,'0'0'2542'0'0,"0"0"-829"0"0,0 0-848 0 0,0 0-465 0 0,0 0-20 0 0,0 0 165 0 0,0 0 160 0 0,0 0-8 0 0,-1-30 3973 0 0,-77 3-4200 0 0,61 24-534 0 0,1-1 28 0 0,0 0 1 0 0,-1 2 0 0 0,1 0 0 0 0,0 1 0 0 0,-1 0 0 0 0,1 1-1 0 0,-1 1 1 0 0,1 1 0 0 0,-1 0 0 0 0,1 1 0 0 0,0 1-1 0 0,0 1 1 0 0,1 0 0 0 0,-1 1 35 0 0,10-1-43 0 0,0 0 1 0 0,1 0-1 0 0,0 1 0 0 0,0 0 0 0 0,0 0 1 0 0,1 1-1 0 0,0-1 0 0 0,0 1 0 0 0,1 0 1 0 0,-1 0-1 0 0,2 0 0 0 0,-1 0 1 0 0,1 1-1 0 0,0-1 0 0 0,0 1 0 0 0,1-1 1 0 0,0 1-1 0 0,0 0 0 0 0,1-1 0 0 0,0 1 1 0 0,1 0-1 0 0,-1-1 0 0 0,2 1 1 0 0,-1 0-1 0 0,1 0 43 0 0,2 3-62 0 0,0 1 1 0 0,0-1-1 0 0,2 0 0 0 0,-1 0 1 0 0,1-1-1 0 0,1 0 1 0 0,0 0-1 0 0,0-1 0 0 0,1 1 1 0 0,0-1-1 0 0,1-1 0 0 0,4 4 62 0 0,97 48-237 0 0,-99-57 236 0 0,1 1-1 0 0,-1 1 1 0 0,-1 0-1 0 0,1 0 1 0 0,-1 1-1 0 0,0 1 1 0 0,0-1-1 0 0,0 2 0 0 0,-1-1 1 0 0,0 1-1 0 0,-1 1 1 0 0,0-1-1 0 0,0 2 1 0 0,-1-1 1 0 0,-5-5 46 0 0,0 0 1 0 0,0 0-1 0 0,0 0 1 0 0,-1 0-1 0 0,0 0 1 0 0,0 0-1 0 0,0 1 1 0 0,0-1-1 0 0,-1 0 1 0 0,0 1-1 0 0,0-1 1 0 0,0 0-1 0 0,0 1 1 0 0,-1-1-1 0 0,1 0 1 0 0,-1 0-1 0 0,0 1 1 0 0,0-1-1 0 0,-1 0 1 0 0,1 0-1 0 0,-1 0 1 0 0,0 0-1 0 0,0-1 1 0 0,0 1-1 0 0,-1 0 1 0 0,1-1-1 0 0,-1 0 1 0 0,0 1 0 0 0,0-1-1 0 0,0 0 1 0 0,-1 0-47 0 0,-8 8 128 0 0,1-1 0 0 0,-2-1 0 0 0,1 0 0 0 0,-1-1 0 0 0,0 0 0 0 0,-1-1 1 0 0,0 0-1 0 0,-5 1-128 0 0,10-5-81 0 0,0 0 0 0 0,-1-1 0 0 0,1 0 0 0 0,-1 0 0 0 0,1-1 0 0 0,-1 0 0 0 0,0-1 0 0 0,1 0 0 0 0,-1 0 0 0 0,-5-2 81 0 0,13 1-217 0 0,1 0 0 0 0,0-1 1 0 0,-1 1-1 0 0,1-1 0 0 0,0 1 0 0 0,0-1 0 0 0,0 0 0 0 0,0 1 0 0 0,0-1 0 0 0,0 0 0 0 0,1 0 1 0 0,-1 0-1 0 0,0 1 0 0 0,1-1 0 0 0,0 0 0 0 0,-1 0 0 0 0,1 0 0 0 0,0 0 0 0 0,0 0 0 0 0,0 0 0 0 0,0 0 1 0 0,0 0-1 0 0,1 0 0 0 0,-1 0 0 0 0,0 0 0 0 0,1 0 0 0 0,0 1 0 0 0,-1-1 0 0 0,1 0 0 0 0,0 0 0 0 0,0 1 1 0 0,0-1-1 0 0,0 0 0 0 0,0 1 0 0 0,2-2 217 0 0,8-10-1732 0 0,0 2-550 0 0</inkml:trace>
  <inkml:trace contextRef="#ctx0" brushRef="#br0" timeOffset="1">552 38 1736 0 0,'0'-38'7718'0'0,"0"38"-7237"0"0,0 0-130 0 0,0 0-69 0 0,0 27 232 0 0,7 278 460 0 0,-6 200-816 0 0,2-409-166 0 0,4-1-1 0 0,5 0 1 0 0,6 9 8 0 0,-18-104-74 0 0,0-1 1 0 0,1 1-1 0 0,-1 0 0 0 0,1-1 1 0 0,-1 1-1 0 0,1-1 0 0 0,-1 1 1 0 0,1 0-1 0 0,-1-1 0 0 0,1 1 1 0 0,-1 0-1 0 0,1 0 0 0 0,-1 0 1 0 0,1-1-1 0 0,0 1 0 0 0,-1 0 1 0 0,1 0-1 0 0,-1 0 0 0 0,1 0 0 0 0,-1 0 1 0 0,1 0-1 0 0,0 0 0 0 0,-1 0 1 0 0,1 0-1 0 0,-1 0 0 0 0,1 0 1 0 0,0 1-1 0 0,-1-1 0 0 0,1 0 1 0 0,-1 0-1 0 0,1 0 0 0 0,-1 1 1 0 0,1-1-1 0 0,-1 0 0 0 0,1 1 1 0 0,-1-1-1 0 0,1 0 0 0 0,-1 1 0 0 0,1-1 1 0 0,-1 1-1 0 0,0-1 0 0 0,1 1 1 0 0,-1-1-1 0 0,0 1 0 0 0,1-1 1 0 0,-1 1-1 0 0,0-1 0 0 0,0 1 1 0 0,1-1-1 0 0,-1 1 0 0 0,0 0 1 0 0,0-1-1 0 0,0 1 0 0 0,0-1 1 0 0,0 1-1 0 0,0 0 0 0 0,0-1 0 0 0,0 1 1 0 0,0-1-1 0 0,0 1 0 0 0,0 0 1 0 0,0-1-1 0 0,0 1 0 0 0,-1-1 1 0 0,1 1-1 0 0,0-1 0 0 0,0 1 1 0 0,-1-1 73 0 0,9-39-3663 0 0,-1 3 967 0 0</inkml:trace>
  <inkml:trace contextRef="#ctx0" brushRef="#br0" timeOffset="2">389 757 5080 0 0,'-11'-6'5184'0'0,"27"2"-5080"0"0,-5 2-109 0 0,298-127-1483 0 0,-159 90-2220 0 0,-115 31 1466 0 0,-9 2-683 0 0</inkml:trace>
  <inkml:trace contextRef="#ctx0" brushRef="#br0" timeOffset="3">1139 656 1200 0 0,'0'0'3668'0'0,"0"0"-1496"0"0,-12 4 706 0 0,5 4-2758 0 0,-1-1 1 0 0,1 2 0 0 0,0-1 0 0 0,1 1 0 0 0,0 0 0 0 0,0 1 0 0 0,1-1 0 0 0,0 1 0 0 0,1 0 0 0 0,0 1-1 0 0,1-1 1 0 0,-1 5-121 0 0,-2 7-98 0 0,1 1 0 0 0,1 1-1 0 0,1-1 1 0 0,1 0 0 0 0,1 1 0 0 0,1 0-1 0 0,3 18 99 0 0,-3-37-35 0 0,1 0 0 0 0,0 0 0 0 0,0 0 0 0 0,1 0-1 0 0,-1-1 1 0 0,1 1 0 0 0,0 0 0 0 0,0-1 0 0 0,0 1 0 0 0,1-1-1 0 0,0 0 1 0 0,0 0 0 0 0,0 0 0 0 0,0 0 0 0 0,0 0-1 0 0,1 0 1 0 0,0-1 0 0 0,0 0 0 0 0,0 0 0 0 0,0 0 0 0 0,0 0-1 0 0,0-1 1 0 0,1 0 0 0 0,-1 1 0 0 0,1-2 0 0 0,0 1-1 0 0,0 0 1 0 0,0-1 0 0 0,-1 0 0 0 0,4 0 35 0 0,0-1 26 0 0,1 0 0 0 0,-1 0 1 0 0,1-1-1 0 0,-1 0 0 0 0,0-1 0 0 0,0 1 1 0 0,0-2-1 0 0,1 1 0 0 0,-2-1 0 0 0,1 0 0 0 0,0-1 1 0 0,-1 0-1 0 0,0 0 0 0 0,1-1 0 0 0,-2 0 1 0 0,1 0-1 0 0,-1 0 0 0 0,1-1 0 0 0,-1 0 1 0 0,-1 0-1 0 0,1-1 0 0 0,-1 0 0 0 0,-1 1 0 0 0,3-5-26 0 0,1-2-35 0 0,-1-1-1 0 0,0 1 1 0 0,-1-2-1 0 0,0 1 0 0 0,-1-1 1 0 0,-1 1-1 0 0,0-1 1 0 0,-1-1-1 0 0,-1 1 0 0 0,-1 0 1 0 0,0-1-1 0 0,0 1 1 0 0,-2-1 35 0 0,1 13-10 0 0,0 0 1 0 0,0-1 0 0 0,-1 1 0 0 0,1-1 0 0 0,-1 1 0 0 0,0 0 0 0 0,0 0-1 0 0,-1-1 1 0 0,1 1 0 0 0,0 0 0 0 0,-1 0 0 0 0,0 0 0 0 0,0 0 0 0 0,0 1 0 0 0,0-1-1 0 0,0 0 1 0 0,-1 1 0 0 0,1 0 0 0 0,-1-1 0 0 0,1 1 0 0 0,-1 0 0 0 0,0 0-1 0 0,0 1 1 0 0,0-1 0 0 0,0 0 0 0 0,0 1 0 0 0,0 0 0 0 0,0 0 0 0 0,-1 0-1 0 0,1 0 1 0 0,0 0 0 0 0,-1 1 0 0 0,1-1 0 0 0,-1 1 0 0 0,1 0 0 0 0,0 0 0 0 0,-1 0-1 0 0,0 1 10 0 0,-5-1-30 0 0,0 1 1 0 0,0 0-1 0 0,0 1 0 0 0,0 0 0 0 0,1 1 0 0 0,-1-1 0 0 0,1 1 0 0 0,-1 1 0 0 0,1 0 0 0 0,0 0 0 0 0,0 1 0 0 0,1 0 0 0 0,0 0 1 0 0,-3 2 28 0 0,5-2-190 0 0,-1-1-1 0 0,1 1 0 0 0,0 0 0 0 0,1 0 0 0 0,-1 0 1 0 0,1 1-1 0 0,0 0 0 0 0,1 0 0 0 0,-1 0 0 0 0,1 0 1 0 0,0 0-1 0 0,1 1 0 0 0,-1-1 0 0 0,1 1 0 0 0,1 0 1 0 0,-1 0-1 0 0,1 0 0 0 0,0-1 0 0 0,1 1 0 0 0,0 0 1 0 0,0 0-1 0 0,0 4 192 0 0,7-3-1496 0 0,0-2-282 0 0</inkml:trace>
  <inkml:trace contextRef="#ctx0" brushRef="#br0" timeOffset="4">1690 638 3220 0 0,'0'0'3794'0'0,"0"0"-2280"0"0,0 10-1066 0 0,31 225 1414 0 0,-15-158-1548 0 0,-9-27 131 0 0,-6-26-25 0 0,-1-23-277 0 0,0-1 55 0 0,0 0 39 0 0,0 0 48 0 0,0 0 7 0 0,0 0-67 0 0,0 0-91 0 0,0 0-83 0 0,0 0-114 0 0,0 0-67 0 0,0 0 3 0 0,0 0 70 0 0,0-30 2389 0 0,-11-197-2674 0 0,26 103-524 0 0,-14 121 811 0 0,1-1-1 0 0,-1 0 0 0 0,1 1 1 0 0,-1-1-1 0 0,1 1 0 0 0,1-1 1 0 0,-1 1-1 0 0,0 0 0 0 0,1 0 1 0 0,-1 0-1 0 0,1 0 0 0 0,0 0 1 0 0,0 1-1 0 0,0-1 0 0 0,0 1 1 0 0,1 0-1 0 0,-1 0 0 0 0,1 0 1 0 0,-1 0-1 0 0,1 1 0 0 0,0 0 1 0 0,-1-1-1 0 0,1 1 0 0 0,0 0 1 0 0,0 1-1 0 0,0-1 0 0 0,0 1 1 0 0,0 0-1 0 0,3 0 56 0 0,5 1-147 0 0,1 0-1 0 0,-1 1 0 0 0,1 1 1 0 0,-1 0-1 0 0,0 1 1 0 0,0 0-1 0 0,0 1 1 0 0,-1 0-1 0 0,0 1 1 0 0,6 4 147 0 0,65 26-4583 0 0,-56-27 2670 0 0,-8-2-375 0 0</inkml:trace>
  <inkml:trace contextRef="#ctx0" brushRef="#br0" timeOffset="5">2211 843 5869 0 0,'0'0'1503'0'0,"0"0"-1028"0"0,0 0-216 0 0,0 0 134 0 0,12-3-187 0 0,-6-2 28 0 0,0 0 0 0 0,0 0 0 0 0,0-1-1 0 0,-1 0 1 0 0,0 0 0 0 0,0 0 0 0 0,0-1-1 0 0,-1 0 1 0 0,0 0 0 0 0,0 0 0 0 0,-1 0-1 0 0,2-4-233 0 0,4-61 1661 0 0,-11 71-1618 0 0,0 0 0 0 0,1 0-1 0 0,-1 1 1 0 0,0-1 0 0 0,0 0-1 0 0,0 1 1 0 0,0-1 0 0 0,0 1-1 0 0,0-1 1 0 0,0 1 0 0 0,0 0-1 0 0,0 0 1 0 0,0 0 0 0 0,0 0-1 0 0,0 0 1 0 0,0 0 0 0 0,0 1-1 0 0,0-1 1 0 0,0 1 0 0 0,1-1-1 0 0,-1 1 1 0 0,0 0 0 0 0,0 0-1 0 0,0 0 1 0 0,1 0 0 0 0,-1 0-1 0 0,0 0-42 0 0,-6 4-100 0 0,0 1-1 0 0,0 0 0 0 0,0 1 1 0 0,1 0-1 0 0,0 0 1 0 0,0 0-1 0 0,1 1 0 0 0,0 0 1 0 0,0 0-1 0 0,1 0 0 0 0,0 1 1 0 0,1 0-1 0 0,0 0 1 0 0,0 0-1 0 0,1 0 0 0 0,0 1 1 0 0,0-1-1 0 0,1 1 0 0 0,0 0 1 0 0,1 0-1 0 0,0 0 1 0 0,1 0-1 0 0,0 0 0 0 0,1 0 1 0 0,0-1-1 0 0,0 2 101 0 0,1-4-30 0 0,-1-1 1 0 0,1 0-1 0 0,0 1 0 0 0,1-1 1 0 0,0 0-1 0 0,0 0 0 0 0,0-1 0 0 0,0 1 1 0 0,1-1-1 0 0,0 1 0 0 0,0-1 1 0 0,1 0-1 0 0,-1-1 0 0 0,1 1 0 0 0,0-1 1 0 0,0 0-1 0 0,1 0 0 0 0,-1 0 1 0 0,1-1-1 0 0,0 0 0 0 0,0 0 0 0 0,0 0 1 0 0,0-1-1 0 0,0 0 0 0 0,6 1 30 0 0,3 1-232 0 0,-1-1-1 0 0,0-1 1 0 0,1 0-1 0 0,0-1 1 0 0,-1 0-1 0 0,1-2 0 0 0,-1 1 1 0 0,1-2-1 0 0,0 0 1 0 0,-1-1-1 0 0,5-1 233 0 0,12-8-758 0 0,0 0 0 0 0,-2-2 0 0 0,1-1 0 0 0,-2-1 0 0 0,0-2 0 0 0,-1-1 0 0 0,6-6 758 0 0,21-21-1572 0 0</inkml:trace>
  <inkml:trace contextRef="#ctx0" brushRef="#br0" timeOffset="6">2824 626 3940 0 0,'-21'0'3647'0'0,"-32"3"3258"0"0,52-3-6863 0 0,-1 1 0 0 0,1-1 0 0 0,-1 1-1 0 0,1 0 1 0 0,-1 0 0 0 0,1 0-1 0 0,0 0 1 0 0,-1 0 0 0 0,1 0-1 0 0,0 0 1 0 0,0 0 0 0 0,0 0 0 0 0,0 0-1 0 0,0 1 1 0 0,0-1 0 0 0,0 1-1 0 0,0-1 1 0 0,1 0 0 0 0,-1 1-1 0 0,0-1 1 0 0,1 1 0 0 0,0-1 0 0 0,-1 1-1 0 0,1 0 1 0 0,0-1 0 0 0,-1 1-1 0 0,1-1 1 0 0,0 1 0 0 0,0 0-1 0 0,1 1-41 0 0,0 13-102 0 0,1 0-1 0 0,1 0 0 0 0,1 0 1 0 0,1 0-1 0 0,0-1 0 0 0,0 1 1 0 0,2-1-1 0 0,0-1 0 0 0,1 1 0 0 0,0-1 1 0 0,1 0-1 0 0,5 5 103 0 0,40 76-8 0 0,-52-93 22 0 0,0 0 0 0 0,-1 0-1 0 0,1 1 1 0 0,0-1 0 0 0,-1 0-1 0 0,0 1 1 0 0,1-1 0 0 0,-1 1-1 0 0,0 0 1 0 0,0-1-1 0 0,-1 1 1 0 0,1 0 0 0 0,-1 0-1 0 0,1-1 1 0 0,-1 1 0 0 0,0 0-1 0 0,0 0 1 0 0,0 0 0 0 0,0-1-1 0 0,0 1 1 0 0,-1 0 0 0 0,0 0-1 0 0,1-1 1 0 0,-1 1 0 0 0,0 0-1 0 0,0-1 1 0 0,0 1-1 0 0,-1-1 1 0 0,1 1 0 0 0,0-1-1 0 0,-1 1 1 0 0,0-1 0 0 0,0 0-1 0 0,1 0 1 0 0,-1 0 0 0 0,0 0-1 0 0,-1 0 1 0 0,1 0 0 0 0,0-1-1 0 0,-1 1 1 0 0,1-1 0 0 0,0 0-1 0 0,-1 1 1 0 0,0-1-1 0 0,1 0 1 0 0,-1 0 0 0 0,0-1-1 0 0,1 1 1 0 0,-1 0 0 0 0,0-1-1 0 0,0 0-13 0 0,-5 1-491 0 0,1-1-1 0 0,-1-1 1 0 0,0 1-1 0 0,0-1 1 0 0,0-1-1 0 0,1 1 1 0 0,-1-1-1 0 0,1-1 1 0 0,-1 1-1 0 0,1-1 1 0 0,0 0-1 0 0,0-1 1 0 0,0 0-1 0 0,1 0 1 0 0,-1 0-1 0 0,1-1 0 0 0,0 0 1 0 0,0 0 491 0 0,-30-30-4280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09:38.7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6860 305 10421 0 0,'-8'0'187'0'0,"0"0"0"0"0,1 0 0 0 0,-1 1 0 0 0,0 0 0 0 0,0 1 0 0 0,1-1 0 0 0,-1 1 0 0 0,1 1 0 0 0,-1-1 0 0 0,1 1 0 0 0,0 1 0 0 0,0-1 0 0 0,0 1 0 0 0,1 0 0 0 0,0 1 0 0 0,-1 0 0 0 0,1 0 0 0 0,1 0 0 0 0,-1 1 0 0 0,1-1 0 0 0,0 1 0 0 0,0 1 0 0 0,1-1 0 0 0,-1 1-187 0 0,-6 14 52 0 0,0-1 1 0 0,2 1 0 0 0,0 0 0 0 0,1 1-1 0 0,2 0 1 0 0,0 0 0 0 0,1 1-1 0 0,1 0 1 0 0,1-1 0 0 0,2 1 0 0 0,0 0-1 0 0,1 0 1 0 0,1 0 0 0 0,1 0-1 0 0,2 0 1 0 0,2 10-53 0 0,-5-26-57 0 0,1 0-1 0 0,0 1 0 0 0,0-1 1 0 0,0 0-1 0 0,1 0 1 0 0,0 0-1 0 0,1-1 1 0 0,-1 1-1 0 0,1-1 0 0 0,1 0 1 0 0,-1 0-1 0 0,1 0 1 0 0,0 0-1 0 0,0-1 1 0 0,1 0-1 0 0,-1 0 0 0 0,1-1 1 0 0,0 1-1 0 0,1-1 1 0 0,-1 0-1 0 0,1-1 0 0 0,-1 0 1 0 0,1 0-1 0 0,0 0 1 0 0,0-1-1 0 0,1 0 1 0 0,-1 0-1 0 0,0-1 0 0 0,1 0 1 0 0,-1 0-1 0 0,1-1 1 0 0,-1 0-1 0 0,0 0 1 0 0,7-1 57 0 0,21-8-718 0 0,-1-1 1 0 0,0-2 0 0 0,0-1-1 0 0,-1-1 1 0 0,-1-2 0 0 0,1-2 717 0 0,-15 8-956 0 0,18-8-2233 0 0,-11 2-1745 0 0</inkml:trace>
  <inkml:trace contextRef="#ctx0" brushRef="#br0" timeOffset="-5871.667">8 78 6133 0 0,'-7'4'6706'0'0,"6"7"-3875"0"0,14 34-4132 0 0,-9-34 2087 0 0,16 51-786 0 0,2-1-1 0 0,3-1 1 0 0,3-1 0 0 0,26 41 0 0 0,-2-7 84 0 0,-4 2 0 0 0,-4 1-1 0 0,-3 8-83 0 0,-25-65-333 0 0,-16-39 272 0 0,0 0 14 0 0,0 0 20 0 0,0 0-20 0 0,0 0 20 0 0,0 0-12 0 0,0 0 14 0 0,0 0-10 0 0,0 0 24 0 0,0 0 27 0 0,0 0 29 0 0,0 0-16 0 0,3 23 307 0 0,-2 28-214 0 0,-1-50-126 0 0,0-1-4 0 0,0 0-10 0 0,3-18-410 0 0,24-87 418 0 0,4 1 0 0 0,4 1 0 0 0,39-74 10 0 0,-38 92-106 0 0,-7 23 288 0 0,-28 61 152 0 0,-1 1 74 0 0,0 0-102 0 0,3 26-722 0 0,7 24 373 0 0,3-2 0 0 0,1 0 1 0 0,2 0-1 0 0,3-1 0 0 0,1-1 0 0 0,14 18 43 0 0,-24-43-21 0 0,-8-16 14 0 0,5 13-70 0 0,1 0 0 0 0,1 0 0 0 0,1-1 0 0 0,1 0 0 0 0,0 0 0 0 0,1-2 0 0 0,0 1 0 0 0,1-1 0 0 0,1-1 0 0 0,1-1 0 0 0,1 1 77 0 0,-15-14 34 0 0,0-1 0 0 0,1 0 1 0 0,-1 0-1 0 0,0 1 0 0 0,0-1 1 0 0,0 0-1 0 0,0 0 0 0 0,0 0 1 0 0,0 0-1 0 0,0-1 1 0 0,0 1-1 0 0,0 0 0 0 0,-1 0 1 0 0,1 0-1 0 0,0-1 0 0 0,-1 1 1 0 0,1 0-1 0 0,-1-1 0 0 0,1 1 1 0 0,-1-1-1 0 0,0 1 0 0 0,0 0 1 0 0,1-1-1 0 0,-1 1 1 0 0,0-1-1 0 0,0 1 0 0 0,0-1 1 0 0,-1 1-1 0 0,1 0 0 0 0,0-1 1 0 0,-1 0-35 0 0,3-11 101 0 0,26-117 230 0 0,4-20 105 0 0,-6-1 0 0 0,0-85-436 0 0,-24 218 67 0 0,-1 2-860 0 0,-4 33-8564 0 0,0-5 4146 0 0</inkml:trace>
  <inkml:trace contextRef="#ctx0" brushRef="#br0" timeOffset="-4918.991">1612 320 1148 0 0,'-52'-52'11800'0'0,"49"50"-11745"0"0,0 0 0 0 0,0 1 1 0 0,0-1-1 0 0,-1 0 0 0 0,1 1 0 0 0,0 0 1 0 0,-1 0-1 0 0,1 0 0 0 0,-1 0 1 0 0,0 1-1 0 0,1-1 0 0 0,-1 1 0 0 0,1 0 1 0 0,-1 0-1 0 0,0 0 0 0 0,1 0 0 0 0,-1 1 1 0 0,1 0-1 0 0,-1-1 0 0 0,1 1 0 0 0,-1 1 1 0 0,1-1-1 0 0,-1 0 0 0 0,1 1 1 0 0,0 0-1 0 0,0-1 0 0 0,0 1 0 0 0,-3 3-55 0 0,-8 9-35 0 0,1 2-1 0 0,0 0 0 0 0,2 0 0 0 0,-1 1 0 0 0,2 1 1 0 0,0 0-1 0 0,1 0 0 0 0,1 0 0 0 0,1 1 0 0 0,1 1 1 0 0,0-1-1 0 0,2 1 0 0 0,0 0 0 0 0,1 0 0 0 0,1 0 1 0 0,0 12 35 0 0,0-16 6 0 0,0 0 0 0 0,0 1 0 0 0,2-1 0 0 0,0 0 0 0 0,1 1 0 0 0,1-1 0 0 0,0 0 1 0 0,1 0-1 0 0,1 0 0 0 0,0 0 0 0 0,1-1 0 0 0,1 1 0 0 0,0-1 0 0 0,1 0 0 0 0,1-1 1 0 0,0 0-1 0 0,1 0 0 0 0,1-1 0 0 0,0 0 0 0 0,1-1 0 0 0,0 0 0 0 0,1 0 0 0 0,0-1 0 0 0,0-1 1 0 0,1 0-1 0 0,1-1 0 0 0,0 0 0 0 0,11 4-6 0 0,-13-7 1 0 0,0 0-1 0 0,1 0 1 0 0,0-2 0 0 0,0 0-1 0 0,0 0 1 0 0,0-1 0 0 0,1-1 0 0 0,-1 0-1 0 0,1-1 1 0 0,0 0 0 0 0,-1-1-1 0 0,1-1 1 0 0,-1 0 0 0 0,1-1 0 0 0,-1 0-1 0 0,1-1 1 0 0,-1 0 0 0 0,0-1-1 0 0,0-1 1 0 0,-1 0 0 0 0,1-1 0 0 0,-1 0-1 0 0,0-1 1 0 0,-1 0 0 0 0,1-1-1 0 0,-2-1 1 0 0,1 1 0 0 0,-1-2-1 0 0,0 1 1 0 0,-1-1 0 0 0,0-1 0 0 0,5-8-1 0 0,-4 1 53 0 0,-1-1 0 0 0,-1 0-1 0 0,0 0 1 0 0,-2-1 0 0 0,0 0 0 0 0,-1 0 0 0 0,-1 0 0 0 0,-1-1 0 0 0,-1 0 0 0 0,-1 1 0 0 0,0-1 0 0 0,-2-6-53 0 0,0 14 61 0 0,0 0 0 0 0,-1 1 0 0 0,0 0 0 0 0,-1-1 0 0 0,-1 1 0 0 0,0 0 0 0 0,-1 1 0 0 0,0-1 0 0 0,0 1-1 0 0,-1 0 1 0 0,-1 0 0 0 0,0 0 0 0 0,0 1 0 0 0,-1 0 0 0 0,0 1 0 0 0,-1 0 0 0 0,0 0 0 0 0,-1 1 0 0 0,1 0 0 0 0,-11-7-61 0 0,3 8 26 0 0,-1-1 0 0 0,0 2 0 0 0,0 1 1 0 0,0 0-1 0 0,0 1 0 0 0,-1 1 0 0 0,1 0 1 0 0,-1 2-1 0 0,0 0 0 0 0,0 1 0 0 0,1 1 0 0 0,-1 1 1 0 0,0 0-1 0 0,1 2 0 0 0,-1 0 0 0 0,1 1 0 0 0,0 0 1 0 0,1 2-1 0 0,-1 0 0 0 0,1 1 0 0 0,1 1 1 0 0,-3 2-27 0 0,14-8-55 0 0,1-1 0 0 0,-1 1 0 0 0,1 0 0 0 0,0 1 0 0 0,0-1 0 0 0,0 1 0 0 0,1-1 0 0 0,-1 1 0 0 0,1 0 0 0 0,0 1 0 0 0,0-1 0 0 0,0 0 0 0 0,0 1 0 0 0,1 0 0 0 0,0-1 0 0 0,-1 5 55 0 0,2-7-187 0 0,1 1-1 0 0,0 0 1 0 0,-1-1 0 0 0,1 1 0 0 0,0 0 0 0 0,1-1-1 0 0,-1 1 1 0 0,0 0 0 0 0,1-1 0 0 0,-1 1 0 0 0,1-1-1 0 0,0 1 1 0 0,0-1 0 0 0,0 1 0 0 0,0-1-1 0 0,1 1 1 0 0,-1-1 0 0 0,1 0 0 0 0,-1 0 0 0 0,1 0-1 0 0,1 2 188 0 0,32 28-5253 0 0,-9-17 1002 0 0</inkml:trace>
  <inkml:trace contextRef="#ctx0" brushRef="#br0" timeOffset="-4082.079">2216 285 8341 0 0,'0'11'1237'0'0,"2"25"-750"0"0,1-1 1 0 0,2 0-1 0 0,2-1 0 0 0,1 1 0 0 0,9 22-487 0 0,102 314 1062 0 0,-112-351-896 0 0,-5-27 1338 0 0,-30-174-1223 0 0,27 152-367 0 0,1 1 0 0 0,1 0 0 0 0,1 0 0 0 0,2 0 0 0 0,1 1 0 0 0,7-23 86 0 0,-9 38-43 0 0,1 0 0 0 0,0 0-1 0 0,1 0 1 0 0,1 1-1 0 0,0-1 1 0 0,0 1 0 0 0,1 1-1 0 0,1-1 1 0 0,-1 1 0 0 0,2 1-1 0 0,-1-1 1 0 0,1 1-1 0 0,1 1 1 0 0,0 0 0 0 0,0 0-1 0 0,3-1 44 0 0,63-22-810 0 0,-3 1-4346 0 0,-64 25 2802 0 0</inkml:trace>
  <inkml:trace contextRef="#ctx0" brushRef="#br0" timeOffset="-3481.012">3021 1 9085 0 0,'-2'59'2523'0'0,"87"574"-304"0"0,-58-317-1773 0 0,-19-285-1595 0 0,-8-31 1042 0 0,0 0 0 0 0,0 1 0 0 0,0-1 0 0 0,0 1 0 0 0,0-1 0 0 0,0 1 0 0 0,0-1 0 0 0,0 0 0 0 0,1 1 0 0 0,-1-1 0 0 0,0 1 0 0 0,0-1 0 0 0,0 0 0 0 0,1 1 0 0 0,-1-1 0 0 0,0 0 0 0 0,0 1 0 0 0,1-1 0 0 0,-1 0 0 0 0,0 0-1 0 0,1 1 1 0 0,-1-1 0 0 0,0 0 0 0 0,1 0 0 0 0,-1 1 0 0 0,1-1 0 0 0,-1 0 0 0 0,0 0 0 0 0,1 0 0 0 0,-1 0 0 0 0,1 0 0 0 0,-1 0 0 0 0,1 1 0 0 0,-1-1 0 0 0,0 0 0 0 0,1 0 0 0 0,-1 0 0 0 0,1-1 0 0 0,-1 1 0 0 0,1 0 0 0 0,-1 0 0 0 0,0 0-1 0 0,1 0 1 0 0,-1 0 0 0 0,1 0 0 0 0,-1 0 0 0 0,0-1 0 0 0,1 1 0 0 0,-1 0 0 0 0,0 0 0 0 0,1-1 0 0 0,-1 1 0 0 0,0 0 0 0 0,1-1 0 0 0,-1 1 0 0 0,0 0 0 0 0,0-1 0 0 0,1 1 0 0 0,-1 0 0 0 0,0-1 0 0 0,0 1 0 0 0,1 0 0 0 0,-1-1 107 0 0,4-7-2073 0 0</inkml:trace>
  <inkml:trace contextRef="#ctx0" brushRef="#br0" timeOffset="-2934.308">3557 213 5945 0 0,'-4'0'4230'0'0,"-16"5"-3622"0"0,-212 134 2688 0 0,170-97-2838 0 0,-73 54 278 0 0,165-92-2882 0 0,2 3 2316 0 0,-1 2 1 0 0,0 2 0 0 0,0 1-1 0 0,-1 1 1 0 0,-1 1 0 0 0,0 2 0 0 0,-1 1-1 0 0,0 1 1 0 0,13 13-171 0 0,83 48 558 0 0,-122-78-571 0 0,203 108 160 0 0,-115-71-3570 0 0,-53-26-1836 0 0,-18-10 122 0 0</inkml:trace>
  <inkml:trace contextRef="#ctx0" brushRef="#br0" timeOffset="-2271.238">4313 341 9053 0 0,'-16'-4'311'0'0,"0"0"0"0"0,0 1 0 0 0,0 1 1 0 0,0 1-1 0 0,-1 0 0 0 0,1 1 0 0 0,0 0 0 0 0,0 1 1 0 0,-1 1-1 0 0,1 1 0 0 0,0 1 0 0 0,1 0 0 0 0,-1 0 1 0 0,1 2-1 0 0,-1 0 0 0 0,-12 8-311 0 0,24-14-16 0 0,0 1-1 0 0,1 0 1 0 0,-1 0 0 0 0,0 0-1 0 0,1 1 1 0 0,-1-1 0 0 0,1 1-1 0 0,-1 0 1 0 0,1 0 0 0 0,0 0-1 0 0,0 1 1 0 0,0-1 0 0 0,0 1-1 0 0,0-1 1 0 0,0 1 0 0 0,1 0-1 0 0,0 0 1 0 0,-1 0 0 0 0,1 0-1 0 0,0 1 1 0 0,0-1 0 0 0,1 1-1 0 0,-1-1 1 0 0,1 1 0 0 0,0-1-1 0 0,-1 1 1 0 0,2 0 0 0 0,-1 0 0 0 0,0 0-1 0 0,1-1 1 0 0,0 1 0 0 0,0 0-1 0 0,0 0 1 0 0,0 0 0 0 0,0 0-1 0 0,1 0 1 0 0,1 3 16 0 0,7 4-70 0 0,0 1 0 0 0,2-1 0 0 0,-1 0-1 0 0,1-1 1 0 0,1 0 0 0 0,0-1 0 0 0,0-1 0 0 0,1 0 0 0 0,0 0 0 0 0,0-1 0 0 0,1-1 0 0 0,0 0-1 0 0,0-1 1 0 0,0 0 0 0 0,1-1 0 0 0,-1-1 0 0 0,2 0 70 0 0,44 16-123 0 0,-48-15 125 0 0,8 2 30 0 0,0 0-1 0 0,0 1 0 0 0,-1 1 0 0 0,0 1 0 0 0,-1 1 1 0 0,0 0-1 0 0,0 2 0 0 0,-1 0 0 0 0,-1 0 0 0 0,0 2 0 0 0,12 13-31 0 0,-26-24 28 0 0,0-1-1 0 0,-1 0 1 0 0,1 1-1 0 0,-1-1 1 0 0,1 0-1 0 0,-1 1 1 0 0,0 0-1 0 0,0-1 1 0 0,-1 1-1 0 0,1 0 1 0 0,0-1-1 0 0,-1 1 1 0 0,0 0-1 0 0,1 0 1 0 0,-1 0-1 0 0,0-1 1 0 0,0 1-1 0 0,-1 0 0 0 0,1 0 1 0 0,-1 0-1 0 0,1-1 1 0 0,-1 1-1 0 0,0 0 1 0 0,0-1-1 0 0,0 1 1 0 0,0-1-1 0 0,-1 1 1 0 0,1-1-1 0 0,-1 1 1 0 0,1-1-1 0 0,-1 0 1 0 0,0 0-1 0 0,0 0 1 0 0,0 0-1 0 0,0 0 1 0 0,0 0-1 0 0,0-1 1 0 0,-1 1-1 0 0,1 0 0 0 0,0-1 1 0 0,-1 0-1 0 0,0 0 1 0 0,1 0-1 0 0,-1 0 1 0 0,0 0-1 0 0,1 0 1 0 0,-1-1-1 0 0,-1 1-27 0 0,-15 5-285 0 0,-1 0 0 0 0,1-1 1 0 0,-1-2-1 0 0,0 0 0 0 0,0-1 0 0 0,0 0 0 0 0,-1-2 0 0 0,1-1 0 0 0,0 0 0 0 0,0-1 0 0 0,0-1 0 0 0,0-1 1 0 0,-4-3 284 0 0,23 7-11 0 0,-30-14-1043 0 0,24-6-2601 0 0,11 8-787 0 0</inkml:trace>
  <inkml:trace contextRef="#ctx0" brushRef="#br0" timeOffset="-1843.63">4705 396 11285 0 0,'-2'3'99'0'0,"0"0"0"0"0,0 0 0 0 0,0 0 0 0 0,1 0 0 0 0,-1 0 0 0 0,1 0 0 0 0,0 0 0 0 0,0 0 0 0 0,0 1 0 0 0,0-1 0 0 0,0 1 0 0 0,1-1 0 0 0,0 0 0 0 0,0 1 0 0 0,-1-1 0 0 0,2 1 0 0 0,-1-1 0 0 0,0 1 1 0 0,1-1-1 0 0,0 0 0 0 0,0 1 0 0 0,0-1 0 0 0,1 2-99 0 0,-2-2 164 0 0,11 56 146 0 0,3-1 0 0 0,2 0-1 0 0,21 49-309 0 0,-18-57 108 0 0,-2 1-1 0 0,-2 1 0 0 0,-3 0 0 0 0,-2 1 0 0 0,-2 2-107 0 0,-7 17 41 0 0,-2-57-360 0 0,0 1 0 0 0,1-1 1 0 0,1 1-1 0 0,1-1 0 0 0,0 0 0 0 0,1 0 0 0 0,0 0 1 0 0,1 0-1 0 0,3 6 319 0 0,34 13-7111 0 0,-31-32 4374 0 0</inkml:trace>
  <inkml:trace contextRef="#ctx0" brushRef="#br0" timeOffset="-1402.109">4698 459 6369 0 0,'-1'-5'169'0'0,"1"0"0"0"0,-1-1 0 0 0,1 1 0 0 0,0 0 0 0 0,0 0 1 0 0,1-1-1 0 0,0 1 0 0 0,0 0 0 0 0,0 0 0 0 0,0 0 1 0 0,1 0-1 0 0,0 0 0 0 0,0 0 0 0 0,0 0 0 0 0,1 1 0 0 0,-1-1 1 0 0,1 1-1 0 0,0-1 0 0 0,0 1 0 0 0,1 0 0 0 0,-1 0 1 0 0,1 1-1 0 0,0-1 0 0 0,4-2-169 0 0,3-3 117 0 0,0 1 0 0 0,1 0 1 0 0,-1 1-1 0 0,2 0 0 0 0,-1 1 1 0 0,1 0-1 0 0,0 1 0 0 0,13-4-117 0 0,-8 6 64 0 0,1 1 0 0 0,0 0 0 0 0,0 1 0 0 0,0 1-1 0 0,0 1 1 0 0,0 1 0 0 0,0 0 0 0 0,-1 1 0 0 0,1 1 0 0 0,-1 1 0 0 0,0 1-1 0 0,0 1 1 0 0,0 0 0 0 0,-1 1 0 0 0,0 1 0 0 0,-1 0 0 0 0,0 1 0 0 0,0 1-1 0 0,5 6-63 0 0,-13-11-15 0 0,0 1 0 0 0,-1 0-1 0 0,0 0 1 0 0,0 0-1 0 0,0 1 1 0 0,-1 0-1 0 0,0 1 1 0 0,-1-1 0 0 0,0 1-1 0 0,0 0 1 0 0,-1 0-1 0 0,0 0 1 0 0,-1 1-1 0 0,0 0 1 0 0,0-1 0 0 0,-1 1-1 0 0,0 0 1 0 0,-1 0-1 0 0,0 0 1 0 0,-1 1-1 0 0,0-1 1 0 0,0 0-1 0 0,-1 0 1 0 0,-1 0 0 0 0,1 0-1 0 0,-2 0 1 0 0,1 0-1 0 0,-1-1 1 0 0,-1 1-1 0 0,0-1 1 0 0,0 0 0 0 0,-1 0-1 0 0,-3 5 16 0 0,-6 1-12 0 0,-2-1-1 0 0,1 0 1 0 0,-2-1 0 0 0,0-1-1 0 0,0-1 1 0 0,-1 0 0 0 0,0-1-1 0 0,-1-1 1 0 0,0-1-1 0 0,-1 0 1 0 0,1-2 0 0 0,-1 0-1 0 0,-1-1 1 0 0,1-1 0 0 0,-1-1-1 0 0,0-1 1 0 0,1-1-1 0 0,-15-1 13 0 0,19 1-313 0 0,1-1-1 0 0,-1-1 0 0 0,0-1 1 0 0,1 0-1 0 0,-1-1 1 0 0,1-1-1 0 0,0 0 0 0 0,0-1 1 0 0,0-1-1 0 0,1 0 0 0 0,0-1 1 0 0,-10-6 313 0 0,6-24-3191 0 0,22 18-1359 0 0</inkml:trace>
  <inkml:trace contextRef="#ctx0" brushRef="#br0" timeOffset="-609.1618">6128 465 6141 0 0,'-12'-9'803'0'0,"-1"0"0"0"0,1 0 0 0 0,-2 2 0 0 0,1-1 0 0 0,-1 2 0 0 0,0 0 0 0 0,-1 1 0 0 0,-9-3-803 0 0,6 3 220 0 0,-1 1 0 0 0,0 1 0 0 0,0 1 1 0 0,0 0-1 0 0,0 1 0 0 0,0 1 1 0 0,-1 1-1 0 0,1 1 0 0 0,0 0 0 0 0,-13 5-220 0 0,22-5-30 0 0,0 1-1 0 0,0 0 0 0 0,1 1 1 0 0,-1 0-1 0 0,1 1 0 0 0,0 0 1 0 0,0 1-1 0 0,0-1 0 0 0,1 2 1 0 0,-1-1-1 0 0,2 1 0 0 0,-1 0 1 0 0,1 1-1 0 0,0 0 0 0 0,0 0 1 0 0,1 0-1 0 0,0 1 0 0 0,1 0 1 0 0,0 0-1 0 0,0 0 0 0 0,1 1 1 0 0,0 0-1 0 0,1 0 0 0 0,0 0 1 0 0,1 0-1 0 0,0 0 0 0 0,0 0 1 0 0,1 1-1 0 0,0-1 0 0 0,1 1 1 0 0,0-1-1 0 0,1 1 0 0 0,0-1 1 0 0,1 0-1 0 0,0 1 0 0 0,0-1 1 0 0,1 0-1 0 0,1 0 0 0 0,-1-1 1 0 0,2 1-1 0 0,-1-1 0 0 0,1 0 1 0 0,1 0-1 0 0,0 0 0 0 0,3 3 31 0 0,2-2-23 0 0,0-1 0 0 0,1-1 1 0 0,0 0-1 0 0,1-1 0 0 0,0 0 0 0 0,0 0 0 0 0,0-2 0 0 0,1 0 0 0 0,0 0 1 0 0,0-1-1 0 0,0-1 0 0 0,0 0 0 0 0,0-1 0 0 0,1-1 0 0 0,-1 0 0 0 0,1-1 0 0 0,0 0 1 0 0,-1-1-1 0 0,1-1 0 0 0,-1 0 0 0 0,0-1 0 0 0,0-1 0 0 0,6-2 23 0 0,-10 2-18 0 0,-1 0 0 0 0,1 0 0 0 0,-1-1 0 0 0,0-1 0 0 0,0 0 0 0 0,0 0 0 0 0,-1 0 0 0 0,0-1 0 0 0,0 0 0 0 0,-1-1 0 0 0,0 0 0 0 0,0 0 0 0 0,-1-1 0 0 0,0 1 0 0 0,-1-1 0 0 0,0-1 0 0 0,0 1 0 0 0,0-1 0 0 0,-2 1 0 0 0,1-1 0 0 0,2-11 18 0 0,2-14 74 0 0,-1-1-1 0 0,-2 0 1 0 0,-1-1 0 0 0,-2 1-1 0 0,-1-23-73 0 0,-1 55 159 0 0,-2-22 68 0 0,-6 17 3434 0 0,4 41-5062 0 0,1 4 1319 0 0,2 0 0 0 0,1 1 0 0 0,2-1 0 0 0,1 0 0 0 0,2 0 1 0 0,2 0-1 0 0,1 0 0 0 0,2-1 0 0 0,7 17 82 0 0,-6-24-490 0 0,11 28-3906 0 0,-17-49 1552 0 0,0-5-1534 0 0</inkml:trace>
  <inkml:trace contextRef="#ctx0" brushRef="#br0" timeOffset="590.794">7353 650 9525 0 0,'0'1'1373'0'0,"25"0"-1355"0"0,-10-3 134 0 0,0-1 0 0 0,0 0 1 0 0,0-1-1 0 0,-1-1 1 0 0,1 0-1 0 0,-1-1 0 0 0,0 0 1 0 0,-1-1-1 0 0,1-1 1 0 0,-1 0-1 0 0,-1-1 0 0 0,0-1 1 0 0,0 1-1 0 0,-1-2 0 0 0,0 0 1 0 0,-1 0-1 0 0,0-1 1 0 0,4-6-153 0 0,-11 15 0 0 0,0 0 1 0 0,0 1 0 0 0,0-1 0 0 0,-1 0-1 0 0,1-1 1 0 0,-1 1 0 0 0,0 0-1 0 0,0-1 1 0 0,0 1 0 0 0,0-1 0 0 0,-1 1-1 0 0,0-1 1 0 0,1 0 0 0 0,-1 0 0 0 0,-1 1-1 0 0,1-1 1 0 0,0 0 0 0 0,-1 0 0 0 0,0 0-1 0 0,0 0 1 0 0,0 0 0 0 0,0 0 0 0 0,-1 0-1 0 0,0 0 1 0 0,1 0 0 0 0,-1 0-1 0 0,-1 1 1 0 0,1-1 0 0 0,0 0 0 0 0,-1 1-1 0 0,0-1 1 0 0,0 1 0 0 0,0-1 0 0 0,0 1-1 0 0,-1 0 1 0 0,1 0 0 0 0,-1 0 0 0 0,0 0-1 0 0,0 1 1 0 0,0-1 0 0 0,0 1 0 0 0,0-1-1 0 0,0 1 1 0 0,-1 0 0 0 0,1 0 0 0 0,-1 1-1 0 0,-2-2 0 0 0,-9 3 24 0 0,0 0-1 0 0,1 1 1 0 0,-1 1-1 0 0,1 0 1 0 0,0 1-1 0 0,-1 1 1 0 0,1 0-1 0 0,1 0 1 0 0,-1 2-1 0 0,1 0 1 0 0,-1 0-1 0 0,2 1 1 0 0,-1 1-1 0 0,1 0 1 0 0,0 1-1 0 0,1 0 1 0 0,0 1-1 0 0,0 0 1 0 0,-3 6-24 0 0,6-9 93 0 0,1 1 1 0 0,0-1-1 0 0,1 2 0 0 0,-1-1 1 0 0,2 1-1 0 0,-1 0 0 0 0,1 0 1 0 0,1 0-1 0 0,0 1 0 0 0,0 0 1 0 0,1 0-1 0 0,0 0 0 0 0,0 0 1 0 0,1 0-1 0 0,1 0 0 0 0,0 1 1 0 0,0-1-1 0 0,1 1 0 0 0,1 7-93 0 0,1-11 28 0 0,2 0-1 0 0,-1-1 0 0 0,1 1 0 0 0,0-1 1 0 0,0 0-1 0 0,0 0 0 0 0,1 0 0 0 0,0-1 0 0 0,1 1 1 0 0,-1-1-1 0 0,1 0 0 0 0,0-1 0 0 0,0 1 1 0 0,0-1-1 0 0,0-1 0 0 0,1 1 0 0 0,0-1 1 0 0,0 0-28 0 0,24 10 22 0 0,0-1 0 0 0,0-1 1 0 0,1-2-1 0 0,0-1 0 0 0,1-2 1 0 0,0-1-1 0 0,0-1 1 0 0,0-2-1 0 0,0-2 0 0 0,0-1 1 0 0,0-1-1 0 0,11-3-22 0 0,118-29-1755 0 0,-59-1-3601 0 0,-88 29 1370 0 0,-5 0-1589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3T22:33:56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127 817 1384 0 0,'0'0'2897'0'0,"0"0"-1390"0"0,0 0-1143 0 0,0 0-220 0 0,0 0 148 0 0,0 0 28 0 0,25 0-185 0 0,174 14-17 0 0,-196-14-129 0 0,0 0-1 0 0,-1 0 1 0 0,1-1-1 0 0,0 1 1 0 0,0-1-1 0 0,0 0 0 0 0,-1 1 1 0 0,1-1-1 0 0,0 0 1 0 0,-1-1-1 0 0,1 1 1 0 0,-1 0-1 0 0,1-1 0 0 0,-1 1 1 0 0,0-1-1 0 0,0 0 1 0 0,0 0-1 0 0,0 0 1 0 0,0 0-1 0 0,0 0 0 0 0,0 0 1 0 0,0-1-1 0 0,-1 1 1 0 0,1 0-1 0 0,-1-1 1 0 0,0 0-1 0 0,0 1 1 0 0,0-1-1 0 0,0 0 0 0 0,0 1 1 0 0,-1-1-1 0 0,1 0 1 0 0,-1 0-1 0 0,1 1 1 0 0,-1-4 11 0 0,0-1 82 0 0,0 1 1 0 0,0-1-1 0 0,-1 0 1 0 0,0 0-1 0 0,0 0 1 0 0,-1 1-1 0 0,0-1 1 0 0,0 1-1 0 0,0-1 1 0 0,-1 1-1 0 0,0 0 1 0 0,0 0 0 0 0,-1 0-1 0 0,0-1-82 0 0,-3-1 195 0 0,1-1-1 0 0,-1 2 1 0 0,-1-1-1 0 0,1 1 0 0 0,-1 0 1 0 0,-1 1-1 0 0,1 0 1 0 0,-1 0-1 0 0,0 1 1 0 0,0 0-1 0 0,-1 0 1 0 0,1 1-1 0 0,-1 0 1 0 0,0 1-1 0 0,0 0 1 0 0,-1 1-1 0 0,1 0 1 0 0,0 1-1 0 0,-1 0 1 0 0,1 0-1 0 0,-1 1 1 0 0,1 0-1 0 0,-11 2-194 0 0,13 0-38 0 0,0-1 0 0 0,1 1 0 0 0,-1 0 0 0 0,1 0 0 0 0,-1 1 0 0 0,1 0 0 0 0,0 1 0 0 0,0-1 0 0 0,0 1 0 0 0,0 1 0 0 0,1-1 0 0 0,0 1 0 0 0,0 0 0 0 0,0 1 0 0 0,0-1 0 0 0,1 1 0 0 0,0 0 0 0 0,0 1 0 0 0,1-1 0 0 0,0 1 0 0 0,0 0 0 0 0,0 0 0 0 0,1 0 0 0 0,0 0 0 0 0,0 1 0 0 0,1-1 1 0 0,0 1-1 0 0,0 0 0 0 0,1-1 0 0 0,0 1 0 0 0,1 0 0 0 0,-1 0 0 0 0,1 0 0 0 0,1 0 0 0 0,-1 0 0 0 0,2 0 0 0 0,-1-1 0 0 0,1 1 0 0 0,2 5 38 0 0,7 11-81 0 0,2 0 1 0 0,1-1-1 0 0,0 0 1 0 0,2-1 0 0 0,1-1-1 0 0,0-1 1 0 0,2 0-1 0 0,0-1 1 0 0,1-1-1 0 0,1-1 1 0 0,0-1 0 0 0,2-1-1 0 0,-1 0 1 0 0,2-2-1 0 0,0-1 1 0 0,0-1 0 0 0,1-1-1 0 0,1-1 1 0 0,0-1-1 0 0,0-1 1 0 0,5-1 80 0 0,-19-2-294 0 0,1-1 1 0 0,-1-1 0 0 0,1 0-1 0 0,-1-1 1 0 0,1 0-1 0 0,0-1 1 0 0,0 0-1 0 0,-1-1 1 0 0,1-1 0 0 0,-1 0-1 0 0,1 0 1 0 0,-1-1-1 0 0,0-1 1 0 0,0 0-1 0 0,0-1 1 0 0,0 0 0 0 0,-1-1-1 0 0,0 0 1 0 0,10-7 293 0 0,2-6-2392 0 0</inkml:trace>
  <inkml:trace contextRef="#ctx0" brushRef="#br0" timeOffset="1">969 538 4456 0 0,'-6'16'3569'0'0,"-8"9"-2692"0"0,-3 7-1266 0 0,-100 258 1831 0 0,69-128-2286 0 0,47-149-1504 0 0,1-14-379 0 0,0-1 1745 0 0,0-6-1864 0 0</inkml:trace>
  <inkml:trace contextRef="#ctx0" brushRef="#br0" timeOffset="2">633 630 6289 0 0,'0'0'1822'0'0,"0"0"-709"0"0,0 0-761 0 0,1 5-256 0 0,190 219 272 0 0,-188-220-377 0 0,34 44-168 0 0,3-2 0 0 0,1-1-1 0 0,2-2 1 0 0,22 15 177 0 0,16-12-4406 0 0,-62-41 1434 0 0</inkml:trace>
  <inkml:trace contextRef="#ctx0" brushRef="#br0" timeOffset="3">1328 601 4608 0 0,'2'28'3410'0'0,"8"15"-3057"0"0,0-1-261 0 0,101 426 1115 0 0,-51-180-1172 0 0,-57-263-736 0 0,0-34-1920 0 0,-5-17 1444 0 0,-7-9-1469 0 0</inkml:trace>
  <inkml:trace contextRef="#ctx0" brushRef="#br0" timeOffset="4">1391 979 3248 0 0,'-9'-21'689'0'0,"2"0"-1"0"0,0-1 0 0 0,2 1 1 0 0,0-1-1 0 0,2-1 0 0 0,0 1 1 0 0,1 0-1 0 0,2-1 1 0 0,1-20-689 0 0,3 29 85 0 0,0 1 1 0 0,1-1 0 0 0,0 1 0 0 0,1 0 0 0 0,0 0 0 0 0,1 1 0 0 0,1 0-1 0 0,0 0 1 0 0,1 0 0 0 0,0 1 0 0 0,0 1 0 0 0,1 0 0 0 0,1 0 0 0 0,10-8-86 0 0,-15 12 22 0 0,0 0-1 0 0,0 1 1 0 0,1 0 0 0 0,-1 0 0 0 0,1 0 0 0 0,0 1 0 0 0,1 0 0 0 0,-1 0 0 0 0,1 1 0 0 0,0 0 0 0 0,0 0 0 0 0,0 1 0 0 0,0 0 0 0 0,0 0 0 0 0,0 1-1 0 0,0 0 1 0 0,1 0 0 0 0,-1 1 0 0 0,0 0 0 0 0,1 1 0 0 0,-1 0 0 0 0,0 0 0 0 0,0 0 0 0 0,1 1 0 0 0,-1 1 0 0 0,-1-1 0 0 0,1 2-22 0 0,5 6 31 0 0,-1 1 0 0 0,0 1 1 0 0,-1 0-1 0 0,0 1 0 0 0,-1 0 1 0 0,-1 0-1 0 0,0 1 0 0 0,0 0 0 0 0,-2 1 1 0 0,0 0-1 0 0,0 0 0 0 0,-2 1 1 0 0,0 0-1 0 0,0-1 0 0 0,-2 2 1 0 0,0-1-1 0 0,-1 0 0 0 0,0 1 1 0 0,-2-1-1 0 0,0 1 0 0 0,0-1 0 0 0,-2 1 1 0 0,-1 5-32 0 0,0-8-28 0 0,-1 0 0 0 0,0 0 0 0 0,-1-1 0 0 0,-1 1 0 0 0,0-1 0 0 0,-1-1 0 0 0,0 1 0 0 0,-1-1 0 0 0,-1 0 0 0 0,0-1 0 0 0,0 0 0 0 0,-1 0 0 0 0,0-1 0 0 0,-1 0 0 0 0,0-1 0 0 0,-1 0 0 0 0,1-1 0 0 0,-2-1 0 0 0,1 1 0 0 0,-1-2 0 0 0,0 0 0 0 0,-1 0 0 0 0,1-2 0 0 0,-1 1 0 0 0,0-2 0 0 0,0 0 0 0 0,-1 0 0 0 0,1-1 0 0 0,0-1 0 0 0,-2-1 28 0 0,11 0-124 0 0,0-1-1 0 0,0 1 0 0 0,0-1 0 0 0,0 0 0 0 0,1-1 1 0 0,-1 1-1 0 0,1-1 0 0 0,-1 0 0 0 0,1 0 0 0 0,-1 0 0 0 0,1-1 1 0 0,0 1-1 0 0,0-1 0 0 0,0 0 0 0 0,0 0 0 0 0,1-1 1 0 0,-1 1-1 0 0,1-1 0 0 0,0 0 0 0 0,-1-2 125 0 0,0 0-494 0 0,0-1 0 0 0,1 0-1 0 0,0 0 1 0 0,0 0 0 0 0,1 0-1 0 0,0 0 1 0 0,0-1 0 0 0,0 1-1 0 0,1 0 1 0 0,0-1 0 0 0,1 0-1 0 0,0-4 495 0 0,0-17-2690 0 0</inkml:trace>
  <inkml:trace contextRef="#ctx0" brushRef="#br0" timeOffset="5">1930 927 640 0 0,'39'-10'8321'0'0,"44"-50"-7486"0"0,-75 52-759 0 0,1 0 1 0 0,-1 0-1 0 0,0-1 0 0 0,-1 0 0 0 0,0 0 0 0 0,-1-1 1 0 0,1 0-1 0 0,-2 0 0 0 0,1 0 0 0 0,-2-1 0 0 0,1 0 1 0 0,-2 0-1 0 0,1 0 0 0 0,-1 0 0 0 0,-1 0 0 0 0,0-1 1 0 0,-1 1-1 0 0,0-3-76 0 0,0 12 13 0 0,0 0 0 0 0,-1 0 1 0 0,1 0-1 0 0,-1-1 0 0 0,0 1 1 0 0,0 0-1 0 0,0 0 0 0 0,0-1 1 0 0,0 1-1 0 0,0 0 0 0 0,0 0 1 0 0,-1 0-1 0 0,1-1 0 0 0,-1 1 0 0 0,0 0 1 0 0,0 0-1 0 0,1 0 0 0 0,-1 0 1 0 0,0 0-1 0 0,-1 0 0 0 0,1 0 1 0 0,0 0-1 0 0,-1 1 0 0 0,1-1 1 0 0,-1 0-1 0 0,1 1 0 0 0,-1-1 1 0 0,0 1-1 0 0,1-1 0 0 0,-1 1 1 0 0,0 0-1 0 0,0 0 0 0 0,0 0 1 0 0,0 0-1 0 0,0 0 0 0 0,-1 1 1 0 0,1-1-1 0 0,0 0 0 0 0,0 1 0 0 0,0 0 1 0 0,0-1-1 0 0,-1 1 0 0 0,1 0 1 0 0,0 0-1 0 0,0 0 0 0 0,-1 1 1 0 0,1-1-14 0 0,-8 4-26 0 0,1 0-1 0 0,0 1 1 0 0,-1 0 0 0 0,2 1 0 0 0,-1 0-1 0 0,1 0 1 0 0,0 1 0 0 0,0 0 0 0 0,1 1 0 0 0,0-1-1 0 0,0 1 1 0 0,1 1 0 0 0,0-1 0 0 0,0 1 0 0 0,1 0-1 0 0,0 1 1 0 0,0-1 0 0 0,1 1 0 0 0,1 0-1 0 0,0 0 1 0 0,0 0 0 0 0,0 5 26 0 0,-3 0 11 0 0,2 1 1 0 0,0-1-1 0 0,0 1 0 0 0,2 0 1 0 0,0 0-1 0 0,0 0 0 0 0,2 0 0 0 0,0 0 1 0 0,1 0-1 0 0,0 0 0 0 0,1 0 1 0 0,1 0-1 0 0,1 0 0 0 0,0-1 1 0 0,1 1-1 0 0,1-1 0 0 0,0 0 0 0 0,1-1 1 0 0,1 0-1 0 0,6 10-11 0 0,-2-11-153 0 0,0 0 1 0 0,1 0-1 0 0,1-2 0 0 0,0 1 1 0 0,0-2-1 0 0,1 0 0 0 0,0-1 1 0 0,1 0-1 0 0,0-1 1 0 0,1-1-1 0 0,-1-1 0 0 0,1 0 1 0 0,1-1-1 0 0,-1-1 0 0 0,1-1 1 0 0,-1 0-1 0 0,1-1 0 0 0,0-1 1 0 0,0-1-1 0 0,0 0 0 0 0,0-2 1 0 0,0 0-1 0 0,-1 0 0 0 0,1-2 1 0 0,11-4 152 0 0,10-12-2339 0 0,-5-14-1673 0 0</inkml:trace>
  <inkml:trace contextRef="#ctx0" brushRef="#br0" timeOffset="6">2485 793 2568 0 0,'15'6'6760'0'0,"-4"14"-7232"0"0,-7-12 1241 0 0,161 331 1220 0 0,-153-291-1596 0 0,-9-29 3143 0 0,-14-192-4586 0 0,11 150 851 0 0,1-1 0 0 0,1 1 0 0 0,1 0-1 0 0,1 0 1 0 0,1 0 0 0 0,1 0 0 0 0,1 1 0 0 0,1 0-1 0 0,1 0 1 0 0,2 0 199 0 0,-3 1-487 0 0,2 1 1 0 0,0 1-1 0 0,2-1 1 0 0,0 2-1 0 0,1 0 0 0 0,1 0 1 0 0,0 1-1 0 0,1 1 0 0 0,1 1 1 0 0,1 0-1 0 0,0 1 0 0 0,1 0 487 0 0,45-1-4443 0 0,-47 20 2277 0 0</inkml:trace>
  <inkml:trace contextRef="#ctx0" brushRef="#br0" timeOffset="7">3294 682 10101 0 0,'0'0'2211'0'0,"0"0"-1144"0"0,0 8-738 0 0,-2 260 830 0 0,18-192-1708 0 0,3-2 1 0 0,3 0-1 0 0,15 30 549 0 0,-4-40-5302 0 0,-25-67 2111 0 0,-1-17-1365 0 0</inkml:trace>
  <inkml:trace contextRef="#ctx0" brushRef="#br0" timeOffset="8">3194 443 8829 0 0,'-15'-3'2672'0'0,"12"3"-1796"0"0,-1 0-864 0 0,4 0 52 0 0,0-2-64 0 0,0 0-76 0 0,0-3-360 0 0,0-2-736 0 0,15-1-1208 0 0,-8 1-693 0 0</inkml:trace>
  <inkml:trace contextRef="#ctx0" brushRef="#br0" timeOffset="9">3516 891 3392 0 0,'0'0'2560'0'0,"0"0"-1351"0"0,0 0-1089 0 0,0 0 183 0 0,0 11 121 0 0,29 126-249 0 0,-10-74-37 0 0,9 29 24 0 0,-20-77 823 0 0,-7-27-632 0 0,27-129 64 0 0,-12 87-467 0 0,-6 13-50 0 0,3 0 0 0 0,1 0 0 0 0,2 1-1 0 0,1 1 1 0 0,2 0 0 0 0,2 2 0 0 0,9-11 100 0 0,7 15-79 0 0,-26 63 604 0 0,-2 6-227 0 0,-2 1 0 0 0,-1-1 1 0 0,-2 1-1 0 0,-2 0 0 0 0,-1 0 0 0 0,-3 24-298 0 0,1-3 68 0 0,-5 55 101 0 0,105-331 200 0 0,-81 183-652 0 0,2 0-1 0 0,1 1 1 0 0,2 2 0 0 0,1 0 0 0 0,1 1 0 0 0,2 2 0 0 0,10-8 283 0 0,-36 37 4 0 0,0-1 1 0 0,0 1 0 0 0,-1-1 0 0 0,1 1 0 0 0,0-1-1 0 0,0 1 1 0 0,0 0 0 0 0,0-1 0 0 0,0 1-1 0 0,0 0 1 0 0,0 0 0 0 0,0 0 0 0 0,0 0 0 0 0,0 0-1 0 0,0 0 1 0 0,0 0 0 0 0,0 0 0 0 0,0 1 0 0 0,0-1-1 0 0,0 0 1 0 0,0 0 0 0 0,0 1 0 0 0,0-1 0 0 0,0 1-1 0 0,0-1 1 0 0,0 1 0 0 0,0-1 0 0 0,0 1-1 0 0,-1-1 1 0 0,1 1 0 0 0,0 0 0 0 0,0 0 0 0 0,-1-1-1 0 0,1 1 1 0 0,0 0 0 0 0,-1 0 0 0 0,1 0 0 0 0,-1 0-1 0 0,1 0 1 0 0,-1 0 0 0 0,0-1 0 0 0,1 1-1 0 0,-1 0 1 0 0,0 0 0 0 0,0 0 0 0 0,1 0 0 0 0,-1 0-1 0 0,0 0 1 0 0,0 1 0 0 0,0-1 0 0 0,0 0 0 0 0,0 0-1 0 0,-1 0 1 0 0,1 0 0 0 0,0 0 0 0 0,0 0-1 0 0,-1 0 1 0 0,1 0-5 0 0,2 9 170 0 0,15 59 183 0 0,-16-57-414 0 0,0 0 1 0 0,0 0-1 0 0,1-1 0 0 0,1 1 0 0 0,0-1 0 0 0,0 0 0 0 0,2 0 0 0 0,-1 0 0 0 0,1 0 0 0 0,0 0 1 0 0,1-1-1 0 0,1 0 0 0 0,-1-1 0 0 0,2 1 0 0 0,-1-1 0 0 0,1 0 0 0 0,1-1 0 0 0,-1 0 0 0 0,1 0 0 0 0,1-1 1 0 0,-1 0-1 0 0,1-1 0 0 0,1 0 0 0 0,6 2 61 0 0,-12-5 9 0 0,0-2 0 0 0,1 1 0 0 0,-1-1-1 0 0,0 1 1 0 0,1-2 0 0 0,0 1 0 0 0,-1 0 0 0 0,1-1 0 0 0,-1 0 0 0 0,1-1 0 0 0,-1 1 0 0 0,1-1 0 0 0,-1 0-1 0 0,1 0 1 0 0,-1-1 0 0 0,0 0 0 0 0,1 0 0 0 0,-1 0 0 0 0,0 0 0 0 0,0-1 0 0 0,0 0 0 0 0,-1 0 0 0 0,1 0-1 0 0,-1 0 1 0 0,0-1 0 0 0,0 0 0 0 0,0 0 0 0 0,0 0 0 0 0,0 0 0 0 0,-1-1 0 0 0,0 1 0 0 0,1-2-9 0 0,8-13 151 0 0,-1 0 1 0 0,0 0 0 0 0,-1-1 0 0 0,-2-1 0 0 0,0 0 0 0 0,-1 0 0 0 0,-1 0 0 0 0,0-1 0 0 0,-2 0 0 0 0,-1 0-1 0 0,0-19-151 0 0,-2 40 26 0 0,-1-1-1 0 0,0 1 0 0 0,0-1 0 0 0,0 1 1 0 0,0-1-1 0 0,0 1 0 0 0,0-1 0 0 0,0 1 0 0 0,0-1 1 0 0,0 1-1 0 0,-1 0 0 0 0,1-1 0 0 0,-1 1 1 0 0,1 0-1 0 0,-1-1 0 0 0,0 1 0 0 0,1 0 0 0 0,-1-1 1 0 0,0 1-1 0 0,0 0 0 0 0,0 0 0 0 0,0 0 1 0 0,0 0-1 0 0,0 0 0 0 0,0 0 0 0 0,0 0 0 0 0,0 0 1 0 0,-1 0-1 0 0,1 1 0 0 0,0-1 0 0 0,0 0 1 0 0,-1 1-1 0 0,1-1 0 0 0,-1 1 0 0 0,1-1 1 0 0,0 1-1 0 0,-1 0 0 0 0,1 0 0 0 0,-1 0 0 0 0,1-1 1 0 0,-1 1-1 0 0,1 1 0 0 0,-1-1 0 0 0,1 0 1 0 0,0 0-1 0 0,-1 0 0 0 0,0 1-25 0 0,-62 32-599 0 0,57-26 548 0 0,1 0 1 0 0,0 0-1 0 0,0 1 1 0 0,1 0-1 0 0,0 0 0 0 0,0 0 1 0 0,1 1-1 0 0,0-1 0 0 0,0 1 1 0 0,1 0-1 0 0,0 0 0 0 0,1 1 1 0 0,0-1-1 0 0,0 0 1 0 0,1 1-1 0 0,0-1 0 0 0,1 1 1 0 0,0-1-1 0 0,0 1 0 0 0,1-1 1 0 0,1 1-1 0 0,-1-1 51 0 0,1-3-26 0 0,0 0 0 0 0,1-1 0 0 0,-1 1 1 0 0,1-1-1 0 0,0 0 0 0 0,0 1 0 0 0,1-2 0 0 0,0 1 0 0 0,0 0 1 0 0,0-1-1 0 0,0 0 0 0 0,0 1 0 0 0,1-2 0 0 0,0 1 0 0 0,0-1 1 0 0,0 1-1 0 0,0-1 0 0 0,1-1 0 0 0,-1 1 0 0 0,1-1 0 0 0,4 2 26 0 0,127 21-791 0 0,-126-26 522 0 0,-1 1-1 0 0,0-2 1 0 0,0 1 0 0 0,0-2 0 0 0,0 1-1 0 0,0-1 1 0 0,-1-1 0 0 0,1 1-1 0 0,-1-2 1 0 0,0 1 0 0 0,0-2 0 0 0,0 1-1 0 0,-1-1 1 0 0,0 0 0 0 0,0 0 0 0 0,-1-1-1 0 0,1-1 1 0 0,-1 1 0 0 0,-1-1 0 0 0,1 0-1 0 0,-2 0 1 0 0,1-1 0 0 0,-1 0-1 0 0,0 0 1 0 0,-1 0 0 0 0,0 0 0 0 0,0-1-1 0 0,-1 0 1 0 0,0 0 0 0 0,1-9 269 0 0,1-21-1521 0 0</inkml:trace>
  <inkml:trace contextRef="#ctx0" brushRef="#br0" timeOffset="10">4901 642 316 0 0,'0'0'140'0'0,"0"-1"1"0"0,0 1-1 0 0,-1-1 1 0 0,1 1-1 0 0,-1-1 1 0 0,1 1-1 0 0,0-1 0 0 0,-1 1 1 0 0,1 0-1 0 0,-1-1 1 0 0,1 1-1 0 0,-1 0 1 0 0,1-1-1 0 0,-1 1 0 0 0,1 0 1 0 0,-1 0-1 0 0,1-1 1 0 0,-1 1-1 0 0,0 0 0 0 0,1 0 1 0 0,-1 0-1 0 0,1 0 1 0 0,-1 0-1 0 0,1 0 1 0 0,-1 0-1 0 0,0 0 0 0 0,1 0 1 0 0,-1 0-1 0 0,1 0 1 0 0,-1 0-1 0 0,0 0 1 0 0,1 0-1 0 0,-1 0 0 0 0,1 1 1 0 0,-1-1-1 0 0,1 0 1 0 0,-1 0-1 0 0,1 1 0 0 0,-1-1 1 0 0,1 0-1 0 0,-1 1 1 0 0,1-1-1 0 0,-1 1 1 0 0,1-1-1 0 0,-1 1 0 0 0,1-1 1 0 0,0 1-1 0 0,-1-1 1 0 0,1 1-1 0 0,0-1 1 0 0,0 1-1 0 0,-1-1 0 0 0,1 1 1 0 0,0 0-141 0 0,-8 40 782 0 0,5-24-538 0 0,-5 191 2701 0 0,8-208-2940 0 0,0 1 1 0 0,0-1 0 0 0,0 1 0 0 0,0-1-1 0 0,1 1 1 0 0,-1-1 0 0 0,0 1-1 0 0,0-1 1 0 0,0 1 0 0 0,0-1-1 0 0,1 1 1 0 0,-1-1 0 0 0,0 1 0 0 0,1-1-1 0 0,-1 0 1 0 0,0 1 0 0 0,1-1-1 0 0,-1 1 1 0 0,0-1 0 0 0,1 0 0 0 0,-1 1-1 0 0,1-1 1 0 0,-1 0 0 0 0,1 0-1 0 0,-1 1 1 0 0,1-1 0 0 0,-1 0-1 0 0,1 0 1 0 0,-1 0 0 0 0,1 0 0 0 0,-1 1-1 0 0,1-1 1 0 0,-1 0 0 0 0,1 0-1 0 0,-1 0 1 0 0,1 0 0 0 0,-1 0-1 0 0,1 0 1 0 0,-1 0 0 0 0,1-1 0 0 0,-1 1-1 0 0,1 0 1 0 0,-1 0 0 0 0,1 0-1 0 0,-1 0 1 0 0,1-1 0 0 0,-1 1-1 0 0,1 0 1 0 0,-1-1 0 0 0,1 1 0 0 0,-1 0-1 0 0,0-1 1 0 0,1 1 0 0 0,-1 0-1 0 0,1-1 1 0 0,-1 1 0 0 0,0-1 0 0 0,1 1-6 0 0,29-22-362 0 0,-29 22 392 0 0,244-224-1023 0 0,-242 221 973 0 0,-1 1-1 0 0,1-1 0 0 0,0 1 0 0 0,-1 0 0 0 0,1 0 1 0 0,0 0-1 0 0,0 0 0 0 0,0 0 0 0 0,1 1 1 0 0,-1 0-1 0 0,0-1 0 0 0,1 1 0 0 0,-1 0 0 0 0,0 0 1 0 0,1 1-1 0 0,-1-1 0 0 0,1 1 0 0 0,0 0 1 0 0,-1 0-1 0 0,1 0 0 0 0,-1 0 0 0 0,1 1 0 0 0,-1-1 1 0 0,1 1-1 0 0,-1 0 0 0 0,0 0 0 0 0,1 0 1 0 0,-1 0-1 0 0,0 1 0 0 0,0-1 0 0 0,1 1 0 0 0,-1 0 1 0 0,-1 0-1 0 0,1 0 0 0 0,0 1 0 0 0,1 0 21 0 0,14 22-96 0 0,-2 0-1 0 0,0 2 1 0 0,-2 0-1 0 0,0 1 0 0 0,-2 0 1 0 0,-1 1-1 0 0,2 12 97 0 0,9 23-2995 0 0,-10-42 578 0 0</inkml:trace>
  <inkml:trace contextRef="#ctx0" brushRef="#br0" timeOffset="11">5763 1 9905 0 0,'-8'6'3048'0'0,"-2"26"-3186"0"0,10-29 382 0 0,-14 89-184 0 0,4 1-1 0 0,4 0 1 0 0,4 1 0 0 0,4-1-1 0 0,5 0 1 0 0,3 0 0 0 0,9 25-60 0 0,8 18-753 0 0,-6-49-2778 0 0,-17-100-1356 0 0,-4-17 773 0 0</inkml:trace>
  <inkml:trace contextRef="#ctx0" brushRef="#br0" timeOffset="12">5356 416 10761 0 0,'2'-1'2283'0'0,"15"-5"-2721"0"0,103-15-559 0 0,1 6-1 0 0,45 2 998 0 0,112 7-6755 0 0,-224 6 2899 0 0</inkml:trace>
  <inkml:trace contextRef="#ctx0" brushRef="#br0" timeOffset="13">6029 345 11825 0 0,'-138'43'5795'0'0,"137"-43"-5788"0"0,0 0 0 0 0,0 1 0 0 0,1-1 0 0 0,-1 1 0 0 0,0-1 0 0 0,1 1 0 0 0,-1-1 0 0 0,1 1 0 0 0,-1-1 0 0 0,0 1 0 0 0,1 0 0 0 0,-1-1 0 0 0,1 1 0 0 0,0 0 0 0 0,-1 0 0 0 0,1-1 0 0 0,-1 1 0 0 0,1 0 0 0 0,0 0 0 0 0,0-1 0 0 0,0 1 0 0 0,-1 0 0 0 0,1 0 0 0 0,0 0 0 0 0,0 0 0 0 0,0-1 0 0 0,0 1 0 0 0,0 0-1 0 0,0 0 1 0 0,1 0 0 0 0,-1-1 0 0 0,0 1 0 0 0,0 0 0 0 0,0 0 0 0 0,1 0 0 0 0,-1-1 0 0 0,0 1 0 0 0,1 0 0 0 0,-1 0 0 0 0,1-1 0 0 0,-1 1 0 0 0,1 0 0 0 0,-1-1 0 0 0,1 1 0 0 0,0-1 0 0 0,0 1-7 0 0,32 35-803 0 0,-27-30 1001 0 0,41 34-397 0 0,2-1 0 0 0,2-2 0 0 0,1-3 0 0 0,1-2 0 0 0,9 1 199 0 0,35 22-621 0 0,-96-54 618 0 0,1-1-1 0 0,0 1 1 0 0,0-1-1 0 0,0 1 1 0 0,-1 0-1 0 0,1-1 1 0 0,0 1-1 0 0,-1 0 1 0 0,1 0-1 0 0,-1 0 1 0 0,1 1 0 0 0,-1-1-1 0 0,1 0 1 0 0,-1 0-1 0 0,0 1 1 0 0,1-1-1 0 0,-1 1 1 0 0,0-1-1 0 0,0 1 1 0 0,0 0-1 0 0,0-1 1 0 0,-1 1-1 0 0,1 0 1 0 0,0-1 0 0 0,-1 1-1 0 0,1 0 1 0 0,-1 0-1 0 0,0 0 1 0 0,1 0-1 0 0,-1-1 1 0 0,0 1-1 0 0,0 0 1 0 0,0 0-1 0 0,0 0 1 0 0,-1 0-1 0 0,1 0 1 0 0,0 0-1 0 0,-1-1 1 0 0,1 1 0 0 0,-1 0-1 0 0,0 1 4 0 0,-11 6-73 0 0,0 0 1 0 0,0-1-1 0 0,0-1 1 0 0,-1 0-1 0 0,0-1 0 0 0,-1 0 1 0 0,1-1-1 0 0,-1 0 1 0 0,0-1-1 0 0,0-1 0 0 0,-3 0 73 0 0,-142 21-2935 0 0,56-33-2237 0 0,81 2 2336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43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404 601 1656 0 0,'0'0'2542'0'0,"0"0"-829"0"0,0 0-848 0 0,0 0-465 0 0,0 0-20 0 0,0 0 165 0 0,0 0 160 0 0,0 0-8 0 0,-1-30 3973 0 0,-77 3-4200 0 0,61 24-534 0 0,1-1 28 0 0,0 0 1 0 0,-1 2 0 0 0,1 0 0 0 0,0 1 0 0 0,-1 0 0 0 0,1 1-1 0 0,-1 1 1 0 0,1 1 0 0 0,-1 0 0 0 0,1 1 0 0 0,0 1-1 0 0,0 1 1 0 0,1 0 0 0 0,-1 1 35 0 0,10-1-43 0 0,0 0 1 0 0,1 0-1 0 0,0 1 0 0 0,0 0 0 0 0,0 0 1 0 0,1 1-1 0 0,0-1 0 0 0,0 1 0 0 0,1 0 1 0 0,-1 0-1 0 0,2 0 0 0 0,-1 0 1 0 0,1 1-1 0 0,0-1 0 0 0,0 1 0 0 0,1-1 1 0 0,0 1-1 0 0,0 0 0 0 0,1-1 0 0 0,0 1 1 0 0,1 0-1 0 0,-1-1 0 0 0,2 1 1 0 0,-1 0-1 0 0,1 0 43 0 0,2 3-62 0 0,0 1 1 0 0,0-1-1 0 0,2 0 0 0 0,-1 0 1 0 0,1-1-1 0 0,1 0 1 0 0,0 0-1 0 0,0-1 0 0 0,1 1 1 0 0,0-1-1 0 0,1-1 0 0 0,4 4 62 0 0,97 48-237 0 0,-99-57 236 0 0,1 1-1 0 0,-1 1 1 0 0,-1 0-1 0 0,1 0 1 0 0,-1 1-1 0 0,0 1 1 0 0,0-1-1 0 0,0 2 0 0 0,-1-1 1 0 0,0 1-1 0 0,-1 1 1 0 0,0-1-1 0 0,0 2 1 0 0,-1-1 1 0 0,-5-5 46 0 0,0 0 1 0 0,0 0-1 0 0,0 0 1 0 0,-1 0-1 0 0,0 0 1 0 0,0 0-1 0 0,0 1 1 0 0,0-1-1 0 0,-1 0 1 0 0,0 1-1 0 0,0-1 1 0 0,0 0-1 0 0,0 1 1 0 0,-1-1-1 0 0,1 0 1 0 0,-1 0-1 0 0,0 1 1 0 0,0-1-1 0 0,-1 0 1 0 0,1 0-1 0 0,-1 0 1 0 0,0 0-1 0 0,0-1 1 0 0,0 1-1 0 0,-1 0 1 0 0,1-1-1 0 0,-1 0 1 0 0,0 1 0 0 0,0-1-1 0 0,0 0 1 0 0,-1 0-47 0 0,-8 8 128 0 0,1-1 0 0 0,-2-1 0 0 0,1 0 0 0 0,-1-1 0 0 0,0 0 0 0 0,-1-1 1 0 0,0 0-1 0 0,-5 1-128 0 0,10-5-81 0 0,0 0 0 0 0,-1-1 0 0 0,1 0 0 0 0,-1 0 0 0 0,1-1 0 0 0,-1 0 0 0 0,0-1 0 0 0,1 0 0 0 0,-1 0 0 0 0,-5-2 81 0 0,13 1-217 0 0,1 0 0 0 0,0-1 1 0 0,-1 1-1 0 0,1-1 0 0 0,0 1 0 0 0,0-1 0 0 0,0 0 0 0 0,0 1 0 0 0,0-1 0 0 0,0 0 0 0 0,1 0 1 0 0,-1 0-1 0 0,0 1 0 0 0,1-1 0 0 0,0 0 0 0 0,-1 0 0 0 0,1 0 0 0 0,0 0 0 0 0,0 0 0 0 0,0 0 0 0 0,0 0 1 0 0,0 0-1 0 0,1 0 0 0 0,-1 0 0 0 0,0 0 0 0 0,1 0 0 0 0,0 1 0 0 0,-1-1 0 0 0,1 0 0 0 0,0 0 0 0 0,0 1 1 0 0,0-1-1 0 0,0 0 0 0 0,0 1 0 0 0,2-2 217 0 0,8-10-1732 0 0,0 2-550 0 0</inkml:trace>
  <inkml:trace contextRef="#ctx0" brushRef="#br0" timeOffset="446.994">552 38 1736 0 0,'0'-38'7718'0'0,"0"38"-7237"0"0,0 0-130 0 0,0 0-69 0 0,0 27 232 0 0,7 278 460 0 0,-6 200-816 0 0,2-409-166 0 0,4-1-1 0 0,5 0 1 0 0,6 9 8 0 0,-18-104-74 0 0,0-1 1 0 0,1 1-1 0 0,-1 0 0 0 0,1-1 1 0 0,-1 1-1 0 0,1-1 0 0 0,-1 1 1 0 0,1 0-1 0 0,-1-1 0 0 0,1 1 1 0 0,-1 0-1 0 0,1 0 0 0 0,-1 0 1 0 0,1-1-1 0 0,0 1 0 0 0,-1 0 1 0 0,1 0-1 0 0,-1 0 0 0 0,1 0 0 0 0,-1 0 1 0 0,1 0-1 0 0,0 0 0 0 0,-1 0 1 0 0,1 0-1 0 0,-1 0 0 0 0,1 0 1 0 0,0 1-1 0 0,-1-1 0 0 0,1 0 1 0 0,-1 0-1 0 0,1 0 0 0 0,-1 1 1 0 0,1-1-1 0 0,-1 0 0 0 0,1 1 1 0 0,-1-1-1 0 0,1 0 0 0 0,-1 1 0 0 0,1-1 1 0 0,-1 1-1 0 0,0-1 0 0 0,1 1 1 0 0,-1-1-1 0 0,0 1 0 0 0,1-1 1 0 0,-1 1-1 0 0,0-1 0 0 0,0 1 1 0 0,1-1-1 0 0,-1 1 0 0 0,0 0 1 0 0,0-1-1 0 0,0 1 0 0 0,0-1 1 0 0,0 1-1 0 0,0 0 0 0 0,0-1 0 0 0,0 1 1 0 0,0-1-1 0 0,0 1 0 0 0,0 0 1 0 0,0-1-1 0 0,0 1 0 0 0,-1-1 1 0 0,1 1-1 0 0,0-1 0 0 0,0 1 1 0 0,-1-1 73 0 0,9-39-3663 0 0,-1 3 967 0 0</inkml:trace>
  <inkml:trace contextRef="#ctx0" brushRef="#br0" timeOffset="701.993">389 757 5080 0 0,'-11'-6'5184'0'0,"27"2"-5080"0"0,-5 2-109 0 0,298-127-1483 0 0,-159 90-2220 0 0,-115 31 1466 0 0,-9 2-683 0 0</inkml:trace>
  <inkml:trace contextRef="#ctx0" brushRef="#br0" timeOffset="1160.994">1139 656 1200 0 0,'0'0'3668'0'0,"0"0"-1496"0"0,-12 4 706 0 0,5 4-2758 0 0,-1-1 1 0 0,1 2 0 0 0,0-1 0 0 0,1 1 0 0 0,0 0 0 0 0,0 1 0 0 0,1-1 0 0 0,0 1 0 0 0,1 0 0 0 0,0 1-1 0 0,1-1 1 0 0,-1 5-121 0 0,-2 7-98 0 0,1 1 0 0 0,1 1-1 0 0,1-1 1 0 0,1 0 0 0 0,1 1 0 0 0,1 0-1 0 0,3 18 99 0 0,-3-37-35 0 0,1 0 0 0 0,0 0 0 0 0,0 0 0 0 0,1 0-1 0 0,-1-1 1 0 0,1 1 0 0 0,0 0 0 0 0,0-1 0 0 0,0 1 0 0 0,1-1-1 0 0,0 0 1 0 0,0 0 0 0 0,0 0 0 0 0,0 0 0 0 0,0 0-1 0 0,1 0 1 0 0,0-1 0 0 0,0 0 0 0 0,0 0 0 0 0,0 0 0 0 0,0 0-1 0 0,0-1 1 0 0,1 0 0 0 0,-1 1 0 0 0,1-2 0 0 0,0 1-1 0 0,0 0 1 0 0,0-1 0 0 0,-1 0 0 0 0,4 0 35 0 0,0-1 26 0 0,1 0 0 0 0,-1 0 1 0 0,1-1-1 0 0,-1 0 0 0 0,0-1 0 0 0,0 1 1 0 0,0-2-1 0 0,1 1 0 0 0,-2-1 0 0 0,1 0 0 0 0,0-1 1 0 0,-1 0-1 0 0,0 0 0 0 0,1-1 0 0 0,-2 0 1 0 0,1 0-1 0 0,-1 0 0 0 0,1-1 0 0 0,-1 0 1 0 0,-1 0-1 0 0,1-1 0 0 0,-1 0 0 0 0,-1 1 0 0 0,3-5-26 0 0,1-2-35 0 0,-1-1-1 0 0,0 1 1 0 0,-1-2-1 0 0,0 1 0 0 0,-1-1 1 0 0,-1 1-1 0 0,0-1 1 0 0,-1-1-1 0 0,-1 1 0 0 0,-1 0 1 0 0,0-1-1 0 0,0 1 1 0 0,-2-1 35 0 0,1 13-10 0 0,0 0 1 0 0,0-1 0 0 0,-1 1 0 0 0,1-1 0 0 0,-1 1 0 0 0,0 0 0 0 0,0 0-1 0 0,-1-1 1 0 0,1 1 0 0 0,0 0 0 0 0,-1 0 0 0 0,0 0 0 0 0,0 0 0 0 0,0 1 0 0 0,0-1-1 0 0,0 0 1 0 0,-1 1 0 0 0,1 0 0 0 0,-1-1 0 0 0,1 1 0 0 0,-1 0 0 0 0,0 0-1 0 0,0 1 1 0 0,0-1 0 0 0,0 0 0 0 0,0 1 0 0 0,0 0 0 0 0,0 0 0 0 0,-1 0-1 0 0,1 0 1 0 0,0 0 0 0 0,-1 1 0 0 0,1-1 0 0 0,-1 1 0 0 0,1 0 0 0 0,0 0 0 0 0,-1 0-1 0 0,0 1 10 0 0,-5-1-30 0 0,0 1 1 0 0,0 0-1 0 0,0 1 0 0 0,0 0 0 0 0,1 1 0 0 0,-1-1 0 0 0,1 1 0 0 0,-1 1 0 0 0,1 0 0 0 0,0 0 0 0 0,0 1 0 0 0,1 0 0 0 0,0 0 1 0 0,-3 2 28 0 0,5-2-190 0 0,-1-1-1 0 0,1 1 0 0 0,0 0 0 0 0,1 0 0 0 0,-1 0 1 0 0,1 1-1 0 0,0 0 0 0 0,1 0 0 0 0,-1 0 0 0 0,1 0 1 0 0,0 0-1 0 0,1 1 0 0 0,-1-1 0 0 0,1 1 0 0 0,1 0 1 0 0,-1 0-1 0 0,1 0 0 0 0,0-1 0 0 0,1 1 0 0 0,0 0 1 0 0,0 0-1 0 0,0 4 192 0 0,7-3-1496 0 0,0-2-282 0 0</inkml:trace>
  <inkml:trace contextRef="#ctx0" brushRef="#br0" timeOffset="1949.528">1690 638 3220 0 0,'0'0'3794'0'0,"0"0"-2280"0"0,0 10-1066 0 0,31 225 1414 0 0,-15-158-1548 0 0,-9-27 131 0 0,-6-26-25 0 0,-1-23-277 0 0,0-1 55 0 0,0 0 39 0 0,0 0 48 0 0,0 0 7 0 0,0 0-67 0 0,0 0-91 0 0,0 0-83 0 0,0 0-114 0 0,0 0-67 0 0,0 0 3 0 0,0 0 70 0 0,0-30 2389 0 0,-11-197-2674 0 0,26 103-524 0 0,-14 121 811 0 0,1-1-1 0 0,-1 0 0 0 0,1 1 1 0 0,-1-1-1 0 0,1 1 0 0 0,1-1 1 0 0,-1 1-1 0 0,0 0 0 0 0,1 0 1 0 0,-1 0-1 0 0,1 0 0 0 0,0 0 1 0 0,0 1-1 0 0,0-1 0 0 0,0 1 1 0 0,1 0-1 0 0,-1 0 0 0 0,1 0 1 0 0,-1 0-1 0 0,1 1 0 0 0,0 0 1 0 0,-1-1-1 0 0,1 1 0 0 0,0 0 1 0 0,0 1-1 0 0,0-1 0 0 0,0 1 1 0 0,0 0-1 0 0,3 0 56 0 0,5 1-147 0 0,1 0-1 0 0,-1 1 0 0 0,1 1 1 0 0,-1 0-1 0 0,0 1 1 0 0,0 0-1 0 0,0 1 1 0 0,-1 0-1 0 0,0 1 1 0 0,6 4 147 0 0,65 26-4583 0 0,-56-27 2670 0 0,-8-2-375 0 0</inkml:trace>
  <inkml:trace contextRef="#ctx0" brushRef="#br0" timeOffset="2330.53">2211 843 5869 0 0,'0'0'1503'0'0,"0"0"-1028"0"0,0 0-216 0 0,0 0 134 0 0,12-3-187 0 0,-6-2 28 0 0,0 0 0 0 0,0 0 0 0 0,0-1-1 0 0,-1 0 1 0 0,0 0 0 0 0,0 0 0 0 0,0-1-1 0 0,-1 0 1 0 0,0 0 0 0 0,0 0 0 0 0,-1 0-1 0 0,2-4-233 0 0,4-61 1661 0 0,-11 71-1618 0 0,0 0 0 0 0,1 0-1 0 0,-1 1 1 0 0,0-1 0 0 0,0 0-1 0 0,0 1 1 0 0,0-1 0 0 0,0 1-1 0 0,0-1 1 0 0,0 1 0 0 0,0 0-1 0 0,0 0 1 0 0,0 0 0 0 0,0 0-1 0 0,0 0 1 0 0,0 0 0 0 0,0 1-1 0 0,0-1 1 0 0,0 1 0 0 0,1-1-1 0 0,-1 1 1 0 0,0 0 0 0 0,0 0-1 0 0,0 0 1 0 0,1 0 0 0 0,-1 0-1 0 0,0 0-42 0 0,-6 4-100 0 0,0 1-1 0 0,0 0 0 0 0,0 1 1 0 0,1 0-1 0 0,0 0 1 0 0,0 0-1 0 0,1 1 0 0 0,0 0 1 0 0,0 0-1 0 0,1 0 0 0 0,0 1 1 0 0,1 0-1 0 0,0 0 1 0 0,0 0-1 0 0,1 0 0 0 0,0 1 1 0 0,0-1-1 0 0,1 1 0 0 0,0 0 1 0 0,1 0-1 0 0,0 0 1 0 0,1 0-1 0 0,0 0 0 0 0,1 0 1 0 0,0-1-1 0 0,0 2 101 0 0,1-4-30 0 0,-1-1 1 0 0,1 0-1 0 0,0 1 0 0 0,1-1 1 0 0,0 0-1 0 0,0 0 0 0 0,0-1 0 0 0,0 1 1 0 0,1-1-1 0 0,0 1 0 0 0,0-1 1 0 0,1 0-1 0 0,-1-1 0 0 0,1 1 0 0 0,0-1 1 0 0,0 0-1 0 0,1 0 0 0 0,-1 0 1 0 0,1-1-1 0 0,0 0 0 0 0,0 0 0 0 0,0 0 1 0 0,0-1-1 0 0,0 0 0 0 0,6 1 30 0 0,3 1-232 0 0,-1-1-1 0 0,0-1 1 0 0,1 0-1 0 0,0-1 1 0 0,-1 0-1 0 0,1-2 0 0 0,-1 1 1 0 0,1-2-1 0 0,0 0 1 0 0,-1-1-1 0 0,5-1 233 0 0,12-8-758 0 0,0 0 0 0 0,-2-2 0 0 0,1-1 0 0 0,-2-1 0 0 0,0-2 0 0 0,-1-1 0 0 0,6-6 758 0 0,21-21-1572 0 0</inkml:trace>
  <inkml:trace contextRef="#ctx0" brushRef="#br0" timeOffset="2512.552">2824 626 3940 0 0,'-21'0'3647'0'0,"-32"3"3258"0"0,52-3-6863 0 0,-1 1 0 0 0,1-1 0 0 0,-1 1-1 0 0,1 0 1 0 0,-1 0 0 0 0,1 0-1 0 0,0 0 1 0 0,-1 0 0 0 0,1 0-1 0 0,0 0 1 0 0,0 0 0 0 0,0 0 0 0 0,0 0-1 0 0,0 1 1 0 0,0-1 0 0 0,0 1-1 0 0,0-1 1 0 0,1 0 0 0 0,-1 1-1 0 0,0-1 1 0 0,1 1 0 0 0,0-1 0 0 0,-1 1-1 0 0,1 0 1 0 0,0-1 0 0 0,-1 1-1 0 0,1-1 1 0 0,0 1 0 0 0,0 0-1 0 0,1 1-41 0 0,0 13-102 0 0,1 0-1 0 0,1 0 0 0 0,1 0 1 0 0,1 0-1 0 0,0-1 0 0 0,0 1 1 0 0,2-1-1 0 0,0-1 0 0 0,1 1 0 0 0,0-1 1 0 0,1 0-1 0 0,5 5 103 0 0,40 76-8 0 0,-52-93 22 0 0,0 0 0 0 0,-1 0-1 0 0,1 1 1 0 0,0-1 0 0 0,-1 0-1 0 0,0 1 1 0 0,1-1 0 0 0,-1 1-1 0 0,0 0 1 0 0,0-1-1 0 0,-1 1 1 0 0,1 0 0 0 0,-1 0-1 0 0,1-1 1 0 0,-1 1 0 0 0,0 0-1 0 0,0 0 1 0 0,0 0 0 0 0,0-1-1 0 0,0 1 1 0 0,-1 0 0 0 0,0 0-1 0 0,1-1 1 0 0,-1 1 0 0 0,0 0-1 0 0,0-1 1 0 0,0 1-1 0 0,-1-1 1 0 0,1 1 0 0 0,0-1-1 0 0,-1 1 1 0 0,0-1 0 0 0,0 0-1 0 0,1 0 1 0 0,-1 0 0 0 0,0 0-1 0 0,-1 0 1 0 0,1 0 0 0 0,0-1-1 0 0,-1 1 1 0 0,1-1 0 0 0,0 0-1 0 0,-1 1 1 0 0,0-1-1 0 0,1 0 1 0 0,-1 0 0 0 0,0-1-1 0 0,1 1 1 0 0,-1 0 0 0 0,0-1-1 0 0,0 0-13 0 0,-5 1-491 0 0,1-1-1 0 0,-1-1 1 0 0,0 1-1 0 0,0-1 1 0 0,0-1-1 0 0,1 1 1 0 0,-1-1-1 0 0,1-1 1 0 0,-1 1-1 0 0,1-1 1 0 0,0 0-1 0 0,0-1 1 0 0,0 0-1 0 0,1 0 1 0 0,-1 0-1 0 0,1-1 0 0 0,0 0 1 0 0,0 0 491 0 0,-30-30-4280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3T22:33:56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352 427 4516 0 0,'-36'-21'6714'0'0,"-34"18"-6090"0"0,57 4-492 0 0,3 0-141 0 0,-1 1 0 0 0,1 1 1 0 0,0 0-1 0 0,-1 1 0 0 0,1-1 0 0 0,1 2 1 0 0,-1 0-1 0 0,1 0 0 0 0,0 0 1 0 0,0 1-1 0 0,0 1 0 0 0,1 0 0 0 0,0 0 1 0 0,0 0-1 0 0,1 1 0 0 0,0 0 1 0 0,0 0-1 0 0,1 1 0 0 0,0 0 0 0 0,0 0 1 0 0,1 1-1 0 0,1-1 0 0 0,-1 1 1 0 0,2 0-1 0 0,-1 0 0 0 0,1 0 0 0 0,1 1 1 0 0,-1 5 8 0 0,-3 4-38 0 0,1-1 0 0 0,1 2-1 0 0,0-1 1 0 0,2 0 0 0 0,0 1 0 0 0,2-1 0 0 0,1 21 38 0 0,4-32-90 0 0,-1 1 1 0 0,1-1-1 0 0,1 0 1 0 0,0 0-1 0 0,0 0 0 0 0,1-1 1 0 0,0 0-1 0 0,0 0 0 0 0,1-1 1 0 0,0 0-1 0 0,0 0 0 0 0,0-1 1 0 0,1 0-1 0 0,0 0 1 0 0,1-1-1 0 0,-1-1 0 0 0,1 1 1 0 0,0-1-1 0 0,0-1 0 0 0,0 0 1 0 0,0 0-1 0 0,1-1 0 0 0,-1-1 1 0 0,1 1-1 0 0,6-1 90 0 0,117 3-5621 0 0,-98-10 2564 0 0</inkml:trace>
  <inkml:trace contextRef="#ctx0" brushRef="#br0" timeOffset="1">692 590 8169 0 0,'-4'0'209'0'0,"1"0"0"0"0,-1 0 1 0 0,0 1-1 0 0,1-1 0 0 0,-1 1 1 0 0,0 0-1 0 0,1 0 0 0 0,-1 0 0 0 0,1 0 1 0 0,0 1-1 0 0,-1-1 0 0 0,1 1 1 0 0,0 0-1 0 0,0 0 0 0 0,0 0 1 0 0,0 0-1 0 0,-2 2-209 0 0,3-1-8 0 0,-1 0 1 0 0,1 0-1 0 0,0 0 1 0 0,0 1-1 0 0,0-1 1 0 0,1 1 0 0 0,-1-1-1 0 0,1 1 1 0 0,0-1-1 0 0,0 1 1 0 0,0 0-1 0 0,0 0 1 0 0,1 0-1 0 0,-1-1 1 0 0,1 1-1 0 0,0 0 1 0 0,0 0 7 0 0,2 7-37 0 0,0-1 0 0 0,1 0 0 0 0,0 1 0 0 0,1-1 0 0 0,0 0 0 0 0,0-1 0 0 0,1 1 0 0 0,1-1 0 0 0,-1 0 0 0 0,2 0 0 0 0,-1 0 0 0 0,1-1 0 0 0,0 0 0 0 0,1-1 0 0 0,0 1 0 0 0,0-2 0 0 0,0 1 0 0 0,1-1 0 0 0,0 0 0 0 0,0-1 0 0 0,1 0 0 0 0,0 0 0 0 0,-1-1 0 0 0,2 0 0 0 0,-1-1 0 0 0,0 0 0 0 0,1-1 0 0 0,-1 0 1 0 0,1-1-1 0 0,-1 0 0 0 0,1 0 0 0 0,0-1 0 0 0,7-1 37 0 0,-11 0 26 0 0,1-1 0 0 0,-1 1 0 0 0,0-2 0 0 0,0 1 0 0 0,0-1 0 0 0,-1 0 1 0 0,1 0-1 0 0,-1 0 0 0 0,1-1 0 0 0,-1 0 0 0 0,0-1 0 0 0,-1 1 0 0 0,1-1 0 0 0,-1 0 1 0 0,0-1-1 0 0,0 1 0 0 0,0-1 0 0 0,-1 0 0 0 0,0 0 0 0 0,0-1-26 0 0,6-8 74 0 0,-1-1 1 0 0,-1 0-1 0 0,-1-1 0 0 0,0 1 0 0 0,-1-1 0 0 0,-1 0 1 0 0,3-14-75 0 0,-7 26 14 0 0,1 0 0 0 0,-1-1 1 0 0,0 1-1 0 0,0 0 1 0 0,0-1-1 0 0,-1 1 0 0 0,0-1 1 0 0,0 1-1 0 0,-1-1 1 0 0,1 1-1 0 0,-1 0 0 0 0,0-1 1 0 0,0 1-1 0 0,-1 0 0 0 0,0 0 1 0 0,0 0-1 0 0,0 0 1 0 0,0 0-1 0 0,-1 0 0 0 0,0 0 1 0 0,0 1-1 0 0,0-1 1 0 0,-1 1-1 0 0,1 0 0 0 0,-1 0 1 0 0,0 0-1 0 0,0 1 0 0 0,0-1 1 0 0,-1 1-1 0 0,1 0 1 0 0,-1 0-1 0 0,0 1 0 0 0,0-1 1 0 0,0 1-1 0 0,0 0 1 0 0,0 1-1 0 0,0-1 0 0 0,-1 1 1 0 0,1 0-1 0 0,-1 0-14 0 0,-3-1-102 0 0,0 1 0 0 0,0 0 0 0 0,0 0 0 0 0,0 1 0 0 0,0 1 0 0 0,0-1-1 0 0,0 1 1 0 0,0 1 0 0 0,0 0 0 0 0,0 0 0 0 0,0 0 0 0 0,1 1 0 0 0,-1 1 0 0 0,1 0 0 0 0,0 0 0 0 0,0 0 0 0 0,0 1 0 0 0,1 0-1 0 0,-1 0 1 0 0,1 1 0 0 0,0 0 0 0 0,1 0 0 0 0,0 1 0 0 0,0 0 0 0 0,0 0 0 0 0,1 0 0 0 0,0 1 0 0 0,0 0 0 0 0,1 0-1 0 0,0 0 1 0 0,0 0 0 0 0,1 1 0 0 0,0 0 0 0 0,-1 4 102 0 0,4-11-148 0 0,1 0-1 0 0,-1 0 1 0 0,0-1-1 0 0,0 1 1 0 0,1 0-1 0 0,-1 0 1 0 0,1 0-1 0 0,-1-1 1 0 0,1 1-1 0 0,0 0 1 0 0,0-1-1 0 0,0 1 1 0 0,0 0-1 0 0,0-1 1 0 0,0 1-1 0 0,0-1 1 0 0,0 0-1 0 0,1 1 1 0 0,-1-1-1 0 0,0 0 1 0 0,1 0-1 0 0,-1 0 1 0 0,1 0-1 0 0,-1 0 1 0 0,1 0-1 0 0,0 0 1 0 0,0 0-1 0 0,-1-1 1 0 0,1 1-1 0 0,0-1 1 0 0,0 1-1 0 0,-1-1 1 0 0,1 0-1 0 0,0 0 1 0 0,0 0-1 0 0,0 0 1 0 0,1 0 148 0 0,16 3-2444 0 0</inkml:trace>
  <inkml:trace contextRef="#ctx0" brushRef="#br0" timeOffset="2">1306 546 4196 0 0,'-5'-2'6329'0'0,"2"8"-4934"0"0,35 197-1662 0 0,-23-122 854 0 0,-1-81-534 0 0,117-206-864 0 0,-97 160 488 0 0,3 2-1 0 0,1 0 0 0 0,3 3 1 0 0,8-7 323 0 0,-40 44-37 0 0,0 0 0 0 0,1 0 0 0 0,-1 1 1 0 0,1-1-1 0 0,-1 1 0 0 0,1 0 0 0 0,0 0 1 0 0,0 0-1 0 0,0 1 0 0 0,1-1 0 0 0,-1 1 1 0 0,1 0-1 0 0,-1 0 0 0 0,1 1 1 0 0,0-1-1 0 0,0 1 0 0 0,-1 0 0 0 0,1 0 1 0 0,0 1-1 0 0,1-1 37 0 0,27 69 910 0 0,-26-41-682 0 0,-2 2 1 0 0,-1-1-1 0 0,-1 0 0 0 0,-1 1 1 0 0,-2 0-1 0 0,-2 25-228 0 0,-9 8 1044 0 0,11-62-1018 0 0,14-16-267 0 0,61-83-677 0 0,5 4 1 0 0,39-34 917 0 0,-112 121-95 0 0,0 2 0 0 0,0-1 1 0 0,0 1-1 0 0,1 0 0 0 0,0 0 0 0 0,0 1 0 0 0,1 0 1 0 0,-1 1-1 0 0,1 0 0 0 0,1-1 95 0 0,2 30 339 0 0,-6 15 2 0 0,-2 0 0 0 0,-2 0-1 0 0,-2 0 1 0 0,-1 0 0 0 0,-5 26-341 0 0,-8 47-1797 0 0,5-43-1319 0 0,9-57 751 0 0</inkml:trace>
  <inkml:trace contextRef="#ctx0" brushRef="#br0" timeOffset="3">2385 470 4772 0 0,'7'6'4854'0'0,"1"16"-4275"0"0,-4-9 106 0 0,117 385 1807 0 0,-102-327-2318 0 0,-8-27-84 0 0,-2 1 0 0 0,-2 0 0 0 0,-2 0 0 0 0,-2 1 1 0 0,-1 5-91 0 0,-2-49-347 0 0,0 15 431 0 0,3-12-5169 0 0,-3-7 1350 0 0</inkml:trace>
  <inkml:trace contextRef="#ctx0" brushRef="#br0" timeOffset="4">2606 681 1176 0 0,'-2'-7'7052'0'0,"-5"-11"-2835"0"0,14-21-4116 0 0,17 19-99 0 0,1 0 0 0 0,0 2 0 0 0,2 0 0 0 0,0 2 0 0 0,1 1 0 0 0,0 2-1 0 0,1 0 1 0 0,1 2 0 0 0,2 0-2 0 0,-30 12 4 0 0,1 0 0 0 0,0 0 0 0 0,0 0-1 0 0,-1 0 1 0 0,1 1 0 0 0,-1-1 0 0 0,1 1-1 0 0,-1-1 1 0 0,1 1 0 0 0,-1 0 0 0 0,0 0 0 0 0,0 0-1 0 0,0 0 1 0 0,0 0 0 0 0,0 1 0 0 0,-1-1-1 0 0,1 1 1 0 0,-1-1 0 0 0,1 1 0 0 0,-1-1 0 0 0,0 1-1 0 0,0 0 1 0 0,0-1 0 0 0,0 1 0 0 0,-1 0 0 0 0,1 0-1 0 0,-1 0 1 0 0,1 0 0 0 0,-1 0 0 0 0,0 0-1 0 0,0-1 1 0 0,-1 1 0 0 0,1 0 0 0 0,-1 3-4 0 0,1-4 7 0 0,1 7 3 0 0,-1 0 0 0 0,0 0 0 0 0,-1 0 0 0 0,0 0 1 0 0,0 0-1 0 0,0 0 0 0 0,-2 0 0 0 0,1-1 0 0 0,-1 1 0 0 0,0 0 0 0 0,-1-1 0 0 0,0 2-10 0 0,-7 7-196 0 0,-1-1 1 0 0,0 0-1 0 0,-1 0 1 0 0,-1-2-1 0 0,0 1 1 0 0,-1-2-1 0 0,-1 0 1 0 0,0-1-1 0 0,0 0 1 0 0,-1-1-1 0 0,-1-1 1 0 0,0-1-1 0 0,0-1 0 0 0,-1 0 1 0 0,0-1-1 0 0,0-1 1 0 0,-1-1-1 0 0,1-1 1 0 0,-1 0-1 0 0,0-2 1 0 0,0 0-1 0 0,-1-1 1 0 0,-15-2 195 0 0,32 1-140 0 0,0 0 1 0 0,0-1-1 0 0,0 0 1 0 0,0 1 0 0 0,1-1-1 0 0,-1 0 1 0 0,0-1-1 0 0,1 1 1 0 0,-1-1-1 0 0,1 1 1 0 0,-1-1 0 0 0,1 0-1 0 0,0 0 1 0 0,0-1-1 0 0,0 1 1 0 0,0-1-1 0 0,0 1 1 0 0,0-1-1 0 0,1 0 1 0 0,-1 0 0 0 0,1 0-1 0 0,0-1 1 0 0,0 1-1 0 0,0 0 1 0 0,1-1-1 0 0,-1 1 1 0 0,1-1 0 0 0,-1 0-1 0 0,1 1 1 0 0,0-1 139 0 0,-3-19-2536 0 0</inkml:trace>
  <inkml:trace contextRef="#ctx0" brushRef="#br0" timeOffset="5">3235 529 4256 0 0,'-6'59'5965'0'0,"4"-53"-5902"0"0,0 0 1 0 0,0 0-1 0 0,0 0 1 0 0,1 0 0 0 0,0 1-1 0 0,0-1 1 0 0,1 0-1 0 0,-1 1 1 0 0,1-1 0 0 0,1 0-1 0 0,-1 1 1 0 0,1-1-1 0 0,0 0 1 0 0,1 0 0 0 0,0 1-1 0 0,0-1 1 0 0,0 0-1 0 0,0-1 1 0 0,1 1-1 0 0,0 0 1 0 0,0-1 0 0 0,1 1-1 0 0,0-1 1 0 0,-1 0-1 0 0,2 0 1 0 0,-1-1 0 0 0,0 1-1 0 0,1-1 1 0 0,0 0-1 0 0,1 0-63 0 0,1-3 3 0 0,1-1-1 0 0,-1 0 0 0 0,0 0 0 0 0,0-1 0 0 0,0 0 0 0 0,1 0 0 0 0,-1-1 0 0 0,0 0 0 0 0,0 0 1 0 0,-1-1-1 0 0,1 0 0 0 0,0 0 0 0 0,-1 0 0 0 0,0-1 0 0 0,0 0 0 0 0,0 0 0 0 0,0-1 0 0 0,-1 0 0 0 0,1 0 1 0 0,-1 0-1 0 0,0 0 0 0 0,-1-1 0 0 0,0 0 0 0 0,1 0 0 0 0,-2 0 0 0 0,1 0 0 0 0,0-2-2 0 0,-1 4-23 0 0,141-195-843 0 0,-111 156 398 0 0,-29 86 1338 0 0,-5 27-761 0 0,-2-48-176 0 0,1 0 0 0 0,0 0 0 0 0,2 0-1 0 0,1 0 1 0 0,1 0 0 0 0,1 0 0 0 0,0 0 0 0 0,2-1 0 0 0,1 0 0 0 0,0 0 0 0 0,1 0 0 0 0,2 0 0 0 0,0-1-1 0 0,1-1 1 0 0,4 6 67 0 0,-11-21-306 0 0,0-1 0 0 0,0 1-1 0 0,1-1 1 0 0,-1 1-1 0 0,1-1 1 0 0,-1 0 0 0 0,1-1-1 0 0,0 1 1 0 0,0 0 0 0 0,0-1-1 0 0,1 0 1 0 0,-1 0-1 0 0,0-1 1 0 0,1 1 0 0 0,-1-1-1 0 0,1 0 1 0 0,0 0-1 0 0,-1 0 1 0 0,5 0 306 0 0,10-1-3731 0 0</inkml:trace>
  <inkml:trace contextRef="#ctx0" brushRef="#br0" timeOffset="6">4088 3 6637 0 0,'0'0'347'0'0,"0"0"0"0"0,0 0 0 0 0,-1 0 0 0 0,1 0 1 0 0,0 0-1 0 0,0 0 0 0 0,0 0 0 0 0,-1 0 0 0 0,1 0 0 0 0,0 0 1 0 0,0 0-1 0 0,0 0 0 0 0,-1 0 0 0 0,1 0 0 0 0,0 0 1 0 0,0-1-1 0 0,0 1 0 0 0,-1 0 0 0 0,1 0 0 0 0,0 0 1 0 0,0 0-1 0 0,0-1 0 0 0,0 1 0 0 0,-1 0-347 0 0,-4 29 886 0 0,-26 346-607 0 0,38 143-204 0 0,-6-474-180 0 0,-1-29-3533 0 0,0-9-3482 0 0,0-23 3162 0 0</inkml:trace>
  <inkml:trace contextRef="#ctx0" brushRef="#br0" timeOffset="7">3878 525 3724 0 0,'-8'-3'6232'0'0,"13"1"-4494"0"0,14 0-1885 0 0,54 3 486 0 0,116-4-423 0 0,-71-22-2967 0 0,-92 13 818 0 0,3-5-1457 0 0</inkml:trace>
  <inkml:trace contextRef="#ctx0" brushRef="#br0" timeOffset="8">4491 664 6341 0 0,'6'0'424'0'0,"0"-1"1"0"0,0 0 0 0 0,0 0 0 0 0,0 0-1 0 0,-1-1 1 0 0,1 0 0 0 0,0 0 0 0 0,-1 0-1 0 0,0-1 1 0 0,1 0 0 0 0,-1 0 0 0 0,0 0-1 0 0,0-1 1 0 0,-1 0 0 0 0,1 1 0 0 0,1-3-425 0 0,88-128 390 0 0,-89 126-230 0 0,0 0-85 0 0,0-1 0 0 0,0 0 1 0 0,-1 0-1 0 0,0 0 0 0 0,-1-1 1 0 0,0 1-1 0 0,0-1 0 0 0,-1 1 1 0 0,0-1-1 0 0,-1 0-75 0 0,-2 8 66 0 0,0 1 1 0 0,-1-1-1 0 0,1 1 1 0 0,0-1-1 0 0,-1 1 0 0 0,0 0 1 0 0,1 0-1 0 0,-1 0 0 0 0,0 0 1 0 0,1 0-1 0 0,-1 0 1 0 0,0 0-1 0 0,0 1 0 0 0,0-1 1 0 0,0 1-1 0 0,0-1 1 0 0,0 1-1 0 0,0 0 0 0 0,0 0 1 0 0,0 0-1 0 0,0 0 0 0 0,1 0 1 0 0,-1 0-1 0 0,0 0 1 0 0,0 1-1 0 0,0-1 0 0 0,0 1 1 0 0,0-1-1 0 0,0 1 1 0 0,-1 1-67 0 0,-12 3-41 0 0,0 0 0 0 0,1 2 1 0 0,-1 0-1 0 0,2 1 1 0 0,-1 0-1 0 0,1 1 1 0 0,0 0-1 0 0,1 1 1 0 0,0 0-1 0 0,1 1 1 0 0,0 1-1 0 0,1 0 1 0 0,0 0-1 0 0,1 1 1 0 0,0 0-1 0 0,1 1 1 0 0,0-1-1 0 0,1 2 1 0 0,1-1-1 0 0,0 1 41 0 0,2-7-31 0 0,0 0 0 0 0,1-1 0 0 0,0 2 0 0 0,0-1 0 0 0,0 0-1 0 0,1 1 1 0 0,0-1 0 0 0,1 1 0 0 0,0 0 0 0 0,1-1 0 0 0,-1 1-1 0 0,2 0 1 0 0,-1 0 0 0 0,1-1 0 0 0,0 1 0 0 0,1-1 0 0 0,0 1-1 0 0,1-1 1 0 0,-1 1 0 0 0,2-1 0 0 0,-1 0 0 0 0,1 0 0 0 0,0-1-1 0 0,4 6 32 0 0,10 1-185 0 0,1-1 0 0 0,0-1-1 0 0,0-1 1 0 0,1-1-1 0 0,1 0 1 0 0,-1-2-1 0 0,2 0 1 0 0,-1-1 0 0 0,1-2-1 0 0,0 0 1 0 0,0-1-1 0 0,0-1 1 0 0,1-1-1 0 0,-1-1 1 0 0,1-1 0 0 0,-1-1-1 0 0,1-1 1 0 0,8-3 185 0 0,57-15-5373 0 0,-64 2-790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3T22:36:11.195"/>
    </inkml:context>
    <inkml:brush xml:id="br0">
      <inkml:brushProperty name="width" value="0.1" units="cm"/>
      <inkml:brushProperty name="height" value="0.1" units="cm"/>
      <inkml:brushProperty name="transparency" value="191"/>
    </inkml:brush>
  </inkml:definitions>
  <inkml:trace contextRef="#ctx0" brushRef="#br0">3 1 3124 0 0,'-2'128'4983'0'0,"4"123"-3370"0"0,10 67-1236 0 0,-5-204-510 0 0,-7-114-86 0 0,6-18-3093 0 0,-5 4 2315 0 0,-1 2-587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3T22:36:11.196"/>
    </inkml:context>
    <inkml:brush xml:id="br0">
      <inkml:brushProperty name="width" value="0.1" units="cm"/>
      <inkml:brushProperty name="height" value="0.1" units="cm"/>
      <inkml:brushProperty name="transparency" value="191"/>
    </inkml:brush>
  </inkml:definitions>
  <inkml:trace contextRef="#ctx0" brushRef="#br0">0 1 7225 0 0,'0'0'1716'0'0,"0"0"-964"0"0,0 0-688 0 0,0 0-64 0 0,0 0-40 0 0,0 0 28 0 0,0 0-52 0 0,0 0-452 0 0,0 0-392 0 0,4 3-552 0 0,7 6 236 0 0,-3-1-53 0 0,-1 1-1499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3T22:36:11.197"/>
    </inkml:context>
    <inkml:brush xml:id="br0">
      <inkml:brushProperty name="width" value="0.1" units="cm"/>
      <inkml:brushProperty name="height" value="0.1" units="cm"/>
      <inkml:brushProperty name="transparency" value="191"/>
    </inkml:brush>
  </inkml:definitions>
  <inkml:trace contextRef="#ctx0" brushRef="#br0">8 38 144 0 0,'-3'114'7522'0'0,"0"-69"-7294"0"0,2 0 0 0 0,2 1 1 0 0,2-1-1 0 0,8 41-228 0 0,-1-52 1091 0 0,-3-64-577 0 0,0-3-619 0 0,1 0-1 0 0,1 0 0 0 0,2 1 1 0 0,1 1-1 0 0,2 0 0 0 0,1 0 1 0 0,1 1-1 0 0,1 1 1 0 0,4-2 105 0 0,-19 27-46 0 0,0 0 0 0 0,1-1 0 0 0,0 1 0 0 0,-1 0 0 0 0,2 1 0 0 0,-1-1 0 0 0,0 0 1 0 0,1 1-1 0 0,-1 0 0 0 0,1 0 0 0 0,0 0 0 0 0,0 0 0 0 0,0 0 0 0 0,1 1 0 0 0,-1 0 1 0 0,1 0-1 0 0,-1 0 0 0 0,1 0 0 0 0,0 1 0 0 0,-1 0 46 0 0,22 41 290 0 0,30 148 1082 0 0,-45-133-1278 0 0,18 180 20 0 0,-28-227-249 0 0,-1-8 177 0 0,0-1 0 0 0,1 1-1 0 0,-1 0 1 0 0,1 0 0 0 0,-1 0 0 0 0,0 0-1 0 0,1 0 1 0 0,-1 0 0 0 0,0 0-1 0 0,1 0 1 0 0,-1 0 0 0 0,0 0 0 0 0,1 0-1 0 0,-1 0 1 0 0,0 0 0 0 0,1 0-1 0 0,-1 0 1 0 0,0 0 0 0 0,1 1-1 0 0,-1-1 1 0 0,0 0 0 0 0,1 0 0 0 0,-1 0-1 0 0,0 0 1 0 0,1 1 0 0 0,-1-1-1 0 0,0 0 1 0 0,0 0 0 0 0,1 1-1 0 0,-1-1 1 0 0,0 0 0 0 0,0 0 0 0 0,0 1-1 0 0,1-1 1 0 0,-1 0 0 0 0,0 1-1 0 0,0-1 1 0 0,0 0 0 0 0,0 1 0 0 0,0-1-1 0 0,1 0 1 0 0,-1 1 0 0 0,0-1-1 0 0,0 0 1 0 0,0 1 0 0 0,0-1-42 0 0,44-109 259 0 0,-28 71-533 0 0,2 1-1 0 0,2 0 1 0 0,1 2-1 0 0,2 0 1 0 0,1 2-1 0 0,23-24 275 0 0,-10 23-903 0 0,-22 62 394 0 0,36 195 1709 0 0,-39-149-1182 0 0,-7-41-74 0 0,-5-23-97 0 0,1-1-1 0 0,0 0 1 0 0,0 0 0 0 0,1 0-1 0 0,0 0 1 0 0,1-1-1 0 0,0 1 1 0 0,0-1 0 0 0,1 1-1 0 0,0-1 1 0 0,1 0-1 0 0,2 4 154 0 0,29-1-4193 0 0,-24-11 1839 0 0</inkml:trace>
  <inkml:trace contextRef="#ctx0" brushRef="#br0" timeOffset="1">1198 211 7373 0 0,'-12'4'337'0'0,"0"0"1"0"0,0 0-1 0 0,0 1 0 0 0,0 1 1 0 0,1 0-1 0 0,0 0 1 0 0,0 1-1 0 0,1 1 1 0 0,0 0-1 0 0,0 0 1 0 0,-1 2-338 0 0,1 0-2 0 0,0 0 0 0 0,1 1 1 0 0,0 0-1 0 0,1 0 0 0 0,0 1 1 0 0,1 0-1 0 0,0 1 0 0 0,1-1 1 0 0,1 1-1 0 0,0 0 0 0 0,0 1 1 0 0,1-1-1 0 0,1 1 0 0 0,0-1 1 0 0,0 11 1 0 0,3-22-8 0 0,-1 1-27 0 0,0 1 1 0 0,0-1 0 0 0,1 0-1 0 0,-1 0 1 0 0,1 1 0 0 0,0-1-1 0 0,0 0 1 0 0,0 1 0 0 0,0-1 0 0 0,0 1-1 0 0,1-1 1 0 0,-1 0 0 0 0,1 0-1 0 0,0 1 1 0 0,0-1 0 0 0,0 0-1 0 0,1 0 1 0 0,-1 0 0 0 0,1 0-1 0 0,0 0 1 0 0,0 0 0 0 0,0-1-1 0 0,0 1 1 0 0,0-1 0 0 0,0 1-1 0 0,1-1 1 0 0,-1 0 0 0 0,1 0-1 0 0,-1 0 1 0 0,1 0 0 0 0,0 0 0 0 0,0 0-1 0 0,0-1 1 0 0,2 1 34 0 0,0-1 39 0 0,1 1-1 0 0,0-2 1 0 0,0 1-1 0 0,0-1 1 0 0,0 0 0 0 0,0 0-1 0 0,0 0 1 0 0,0-1 0 0 0,0 0-1 0 0,0 0 1 0 0,0-1 0 0 0,-1 1-1 0 0,1-1 1 0 0,0 0-1 0 0,-1-1 1 0 0,0 0 0 0 0,1 0-1 0 0,-1 0 1 0 0,0 0 0 0 0,0-1-1 0 0,-1 1 1 0 0,1-1-1 0 0,-1-1 1 0 0,0 1 0 0 0,0 0-1 0 0,0-1 1 0 0,2-4-39 0 0,8-12 80 0 0,0 0-1 0 0,-1-1 1 0 0,-1 0-1 0 0,-1-1 1 0 0,-1-1-1 0 0,-2 0-79 0 0,0 5-87 0 0,-1-1 1 0 0,-1 1-1 0 0,-1-1 0 0 0,-1 0 0 0 0,-1-1 0 0 0,-1 1 1 0 0,0-3 86 0 0,-14 109-1777 0 0,9-61 1671 0 0,0 0 0 0 0,2 0 1 0 0,1 1-1 0 0,1-1 0 0 0,1 0 1 0 0,1 0-1 0 0,2 0 0 0 0,0-1 1 0 0,2 1-1 0 0,0-1 0 0 0,2-1 1 0 0,1 3 105 0 0,-8-23-223 0 0,0 0 0 0 0,0 0 0 0 0,0 1 0 0 0,0-1 0 0 0,1-1 0 0 0,-1 1 1 0 0,1 0-1 0 0,0-1 0 0 0,0 1 0 0 0,0-1 0 0 0,0 0 0 0 0,0 0 0 0 0,0 0 0 0 0,1 0 1 0 0,-1 0-1 0 0,1-1 0 0 0,-1 0 0 0 0,1 0 0 0 0,0 0 0 0 0,-1 0 0 0 0,2 0 223 0 0,32-3-3072 0 0</inkml:trace>
  <inkml:trace contextRef="#ctx0" brushRef="#br0" timeOffset="2">1926 0 2736 0 0,'-52'5'5918'0'0,"41"-2"-5707"0"0,1 0 1 0 0,-1 1 0 0 0,1 0-1 0 0,0 0 1 0 0,0 1-1 0 0,0 0 1 0 0,0 1 0 0 0,1 0-1 0 0,-7 7-211 0 0,6-4-27 0 0,0 0 0 0 0,0 1 0 0 0,1 0 0 0 0,0 1 0 0 0,1 0 0 0 0,0 0 0 0 0,1 1 0 0 0,0 0 0 0 0,1 0 0 0 0,0 1 0 0 0,1-1 0 0 0,0 1 0 0 0,1 1 0 0 0,1-1 0 0 0,0 0 0 0 0,0 1 0 0 0,2 0 0 0 0,0-1 0 0 0,0 1 0 0 0,1 0 0 0 0,1 0 0 0 0,2 9 27 0 0,-2-18-14 0 0,1 1-1 0 0,0-1 0 0 0,0 0 1 0 0,1 0-1 0 0,0-1 0 0 0,0 1 0 0 0,0 0 1 0 0,0-1-1 0 0,1 0 0 0 0,-1 0 1 0 0,1 0-1 0 0,0 0 0 0 0,0 0 1 0 0,1-1-1 0 0,-1 0 0 0 0,1 0 1 0 0,0 0-1 0 0,-1 0 0 0 0,1-1 1 0 0,1 0-1 0 0,-1 0 0 0 0,0 0 1 0 0,0-1-1 0 0,1 1 0 0 0,-1-1 0 0 0,1-1 1 0 0,-1 1-1 0 0,1-1 0 0 0,-1 0 1 0 0,1 0-1 0 0,-1 0 0 0 0,1-1 1 0 0,-1 0-1 0 0,1 0 0 0 0,-1 0 1 0 0,0-1-1 0 0,0 0 0 0 0,1 0 1 0 0,-1 0-1 0 0,-1-1 0 0 0,1 1 1 0 0,0-1-1 0 0,0 0 0 0 0,1-2 15 0 0,3-5 67 0 0,-1 0 0 0 0,0 0 0 0 0,0-1 0 0 0,-1 0 0 0 0,0-1 0 0 0,-1 1 0 0 0,-1-1 0 0 0,1 0 0 0 0,-2-1 0 0 0,0 1 0 0 0,0-1 0 0 0,-1 0 0 0 0,-1 0 0 0 0,0 0 0 0 0,-1 0 0 0 0,-1 0 0 0 0,1-1 0 0 0,-3-7-67 0 0,-20-11 1635 0 0,12 58-2498 0 0,4 152 921 0 0,56 61 217 0 0,-13-97-166 0 0,-31-113-69 0 0,3 10 14 0 0,-1-1 1 0 0,-2 1 0 0 0,-1 0-1 0 0,-3 1 1 0 0,-1-1-1 0 0,-3 29-54 0 0,1-60 98 0 0,0 1 0 0 0,-1-1-1 0 0,0 1 1 0 0,0-1 0 0 0,-1 1-1 0 0,0-1 1 0 0,0 0 0 0 0,-1 0-1 0 0,0 0 1 0 0,-1-1 0 0 0,1 0-1 0 0,-1 1 1 0 0,-1-2 0 0 0,1 1 0 0 0,-1 0-1 0 0,-1-1 1 0 0,1-1 0 0 0,-1 1-1 0 0,0-1 1 0 0,0 0 0 0 0,0 0-1 0 0,-1-1 1 0 0,0 0 0 0 0,0 0 0 0 0,0-1-1 0 0,0 0 1 0 0,0 0 0 0 0,-8 0-98 0 0,4-2-199 0 0,0-1 0 0 0,0 0 0 0 0,0-1 1 0 0,0-1-1 0 0,0 0 0 0 0,1 0 0 0 0,-1-1 1 0 0,0-1-1 0 0,1 0 0 0 0,0 0 0 0 0,0-1 0 0 0,0-1 1 0 0,1 0-1 0 0,-1 0 0 0 0,2-1 0 0 0,-1 0 1 0 0,1-1-1 0 0,0 0 0 0 0,0-1 0 0 0,1 1 1 0 0,0-2-1 0 0,1 1 0 0 0,0-1 0 0 0,-3-5 199 0 0,0 1-591 0 0,1-1-1 0 0,1 0 0 0 0,0-1 0 0 0,1 0 1 0 0,0-1-1 0 0,2 1 0 0 0,-1-1 0 0 0,0-8 592 0 0,2-17-2452 0 0</inkml:trace>
  <inkml:trace contextRef="#ctx0" brushRef="#br0" timeOffset="3">1963 690 416 0 0,'8'4'5602'0'0,"25"-7"-4491"0"0,-16-4-841 0 0,0-1 0 0 0,-1 0 0 0 0,0-2 0 0 0,-1 1 0 0 0,0-2 0 0 0,-1 0 0 0 0,0-1 0 0 0,0 0 0 0 0,-1-1 1 0 0,-1-1-271 0 0,3-1 85 0 0,-2 5-29 0 0,0 0 1 0 0,-1-1-1 0 0,0-1 1 0 0,-1 0-1 0 0,-1-1 1 0 0,0 0-1 0 0,0-1 1 0 0,-1 1-1 0 0,-1-2 1 0 0,-1 1-1 0 0,0-1 0 0 0,-1-1 1 0 0,0 1-1 0 0,-1-1 1 0 0,-1 0-1 0 0,0-2-56 0 0,-6 15 24 0 0,-1 0-1 0 0,1 0 0 0 0,-1 0 1 0 0,1 0-1 0 0,-1 0 0 0 0,0 1 1 0 0,-1-1-1 0 0,1 1 0 0 0,0 0 1 0 0,0 0-1 0 0,-1 0 0 0 0,0 0 1 0 0,1 1-1 0 0,-1-1 0 0 0,0 1 1 0 0,1 0-1 0 0,-1 0 0 0 0,0 0 1 0 0,0 1-1 0 0,0-1 0 0 0,0 1 1 0 0,0 0-1 0 0,0 0 0 0 0,0 1 1 0 0,0-1-1 0 0,0 1-23 0 0,0-2-28 0 0,0 0 0 0 0,0 1-1 0 0,0-1 1 0 0,-1 1 0 0 0,1 0-1 0 0,0 0 1 0 0,0 1 0 0 0,0-1 0 0 0,-1 1-1 0 0,1 0 1 0 0,0 0 0 0 0,0 0 0 0 0,0 1-1 0 0,1-1 1 0 0,-1 1 0 0 0,0 0-1 0 0,0 0 1 0 0,1 0 0 0 0,0 1 0 0 0,-1-1-1 0 0,1 1 1 0 0,0 0 0 0 0,0 0 0 0 0,0 0-1 0 0,0 0 1 0 0,1 1 0 0 0,0-1-1 0 0,-1 1 1 0 0,1-1 0 0 0,-1 4 28 0 0,-4 13 18 0 0,1 1 0 0 0,0 0 0 0 0,2 0 0 0 0,0 1 0 0 0,2-1 0 0 0,0 1-1 0 0,2-1 1 0 0,0 1 0 0 0,2 4-18 0 0,-1-18-18 0 0,0 0-1 0 0,0 0 1 0 0,1 0-1 0 0,1 0 0 0 0,-1 0 1 0 0,1-1-1 0 0,0 1 1 0 0,1-1-1 0 0,0 0 0 0 0,0 0 1 0 0,0 0-1 0 0,1-1 1 0 0,0 1-1 0 0,1-1 0 0 0,-1 0 1 0 0,1-1-1 0 0,0 1 0 0 0,0-1 1 0 0,1 0-1 0 0,0-1 1 0 0,-1 0-1 0 0,2 0 0 0 0,2 2 20 0 0,8 2-22 0 0,0-1 1 0 0,0 0 0 0 0,0-1 0 0 0,1-1-1 0 0,0 0 1 0 0,0-2 0 0 0,0 0 0 0 0,0-1-1 0 0,9-1 21 0 0,-1-1-462 0 0,0-1-1 0 0,0-1 1 0 0,0-1-1 0 0,-1-2 0 0 0,1 0 1 0 0,-1-2-1 0 0,-1-1 1 0 0,1-1-1 0 0,12-7 463 0 0,43-24-2949 0 0</inkml:trace>
  <inkml:trace contextRef="#ctx0" brushRef="#br0" timeOffset="4">3024 175 5489 0 0,'-88'29'5923'0'0,"74"-23"-5532"0"0,0 0-1 0 0,0 2 1 0 0,0 0-1 0 0,1 0 1 0 0,0 1-1 0 0,1 1 1 0 0,0 0-1 0 0,0 1-390 0 0,9-7-26 0 0,0 0-1 0 0,0 0 1 0 0,0 0 0 0 0,1 0-1 0 0,-1 0 1 0 0,1 1 0 0 0,0-1-1 0 0,0 1 1 0 0,1-1 0 0 0,-1 1-1 0 0,1 0 1 0 0,0 0 0 0 0,0 0-1 0 0,1 0 1 0 0,-1-1 0 0 0,1 1-1 0 0,0 0 1 0 0,1 0 0 0 0,-1 0-1 0 0,1 0 1 0 0,0 0 0 0 0,0 0-1 0 0,0-1 1 0 0,1 1 0 0 0,2 4 26 0 0,63 108-691 0 0,-64-113 695 0 0,30 37-250 0 0,-26-33 138 0 0,1-1 0 0 0,-2 1 0 0 0,1 0 0 0 0,-1 1 0 0 0,0 0 0 0 0,-1 0 1 0 0,0 0-1 0 0,0 1 0 0 0,-1-1 0 0 0,0 1 0 0 0,-1 0 0 0 0,0 4 108 0 0,-4-10-7 0 0,-1 0 0 0 0,0 0 0 0 0,0 0 0 0 0,0 0 0 0 0,0 0 0 0 0,-1 0 0 0 0,1-1 0 0 0,-1 1 0 0 0,0-1 0 0 0,0 0 0 0 0,-1 1-1 0 0,1-1 1 0 0,0-1 0 0 0,-1 1 0 0 0,0-1 0 0 0,0 1 0 0 0,0-1 0 0 0,0 0 0 0 0,0 0 0 0 0,0-1 0 0 0,0 1 0 0 0,-1-1 0 0 0,1 0 0 0 0,-1 0-1 0 0,1-1 1 0 0,0 1 0 0 0,-5-1 7 0 0,6 1-58 0 0,-184 15-4040 0 0,131-19 1381 0 0,-5-13-1869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3T22:36:11.202"/>
    </inkml:context>
    <inkml:brush xml:id="br0">
      <inkml:brushProperty name="width" value="0.1" units="cm"/>
      <inkml:brushProperty name="height" value="0.1" units="cm"/>
      <inkml:brushProperty name="transparency" value="196"/>
    </inkml:brush>
  </inkml:definitions>
  <inkml:trace contextRef="#ctx0" brushRef="#br0">4 542 4048 0 0,'-3'78'2834'0'0,"27"-44"-1857"0"0,2 82 778 0 0,-21-72-1589 0 0,6 95-55 0 0,3 63-208 0 0,-13-58-12 0 0,2-139 74 0 0,-2-5 172 0 0,-1-16 870 0 0,1-36-1099 0 0,2 2 0 0 0,2-1 0 0 0,3 0 1 0 0,2 1-1 0 0,2 0 0 0 0,2 1 0 0 0,3 1 0 0 0,1 0 0 0 0,2 2 0 0 0,5-4 92 0 0,-17 34-50 0 0,0 0 0 0 0,2 1 1 0 0,0 0-1 0 0,0 0 0 0 0,2 1 0 0 0,0 0 1 0 0,0 1-1 0 0,1 1 0 0 0,1 0 0 0 0,0 1 1 0 0,14-9 49 0 0,-26 19-7 0 0,0 0 0 0 0,0 0 0 0 0,-1 0 0 0 0,1 1 0 0 0,0-1 0 0 0,0 1 0 0 0,0 0 0 0 0,0-1 1 0 0,0 1-1 0 0,0 0 0 0 0,0 0 0 0 0,0 0 0 0 0,0 0 0 0 0,0 1 0 0 0,-1-1 0 0 0,1 0 1 0 0,0 1-1 0 0,0-1 0 0 0,0 1 0 0 0,0 0 0 0 0,-1 0 0 0 0,1-1 0 0 0,0 1 0 0 0,0 0 1 0 0,-1 1-1 0 0,1-1 0 0 0,-1 0 0 0 0,1 0 0 0 0,-1 1 0 0 0,0-1 0 0 0,1 1 0 0 0,-1-1 1 0 0,0 1-1 0 0,0-1 0 0 0,0 1 0 0 0,0 0 0 0 0,0 0 0 0 0,-1-1 0 0 0,1 1 0 0 0,0 0 0 0 0,-1 0 1 0 0,1 0-1 0 0,-1 0 0 0 0,0 0 0 0 0,0 0 0 0 0,1 0 0 0 0,-1-1 0 0 0,-1 2 7 0 0,10 18 252 0 0,48 184 350 0 0,-45-151-441 0 0,29 136-129 0 0,-26-116 28 0 0,-8-78 760 0 0,60-232 158 0 0,-54 205-1092 0 0,1 1-1 0 0,1 0 0 0 0,2 1 0 0 0,1 1 0 0 0,1 0 0 0 0,1 1 0 0 0,1 2 1 0 0,2 0-1 0 0,0 1 0 0 0,2 1 0 0 0,14-10 115 0 0,-37 31-15 0 0,1 0 1 0 0,-1 0-1 0 0,0 0 1 0 0,1 0-1 0 0,-1 1 1 0 0,1-1-1 0 0,0 1 1 0 0,-1-1-1 0 0,1 1 0 0 0,0 0 1 0 0,0 0-1 0 0,0 0 1 0 0,0 1-1 0 0,0-1 1 0 0,0 1-1 0 0,0-1 1 0 0,0 1-1 0 0,0 0 0 0 0,0 0 1 0 0,0 0-1 0 0,0 1 1 0 0,0-1-1 0 0,0 1 1 0 0,0 0-1 0 0,0-1 1 0 0,0 1-1 0 0,-1 1 0 0 0,1-1 1 0 0,0 0-1 0 0,0 1 1 0 0,-1-1-1 0 0,1 1 1 0 0,-1 0-1 0 0,0 0 1 0 0,3 2 14 0 0,6 16 108 0 0,0 1 0 0 0,-1 1 1 0 0,-1 0-1 0 0,-1 0 0 0 0,-1 1 1 0 0,-1 0-1 0 0,-1 0 0 0 0,-1 0 1 0 0,-1 1-1 0 0,-1-1 0 0 0,-2 20-108 0 0,5 13 125 0 0,17 198-995 0 0,-3-217-1356 0 0,7-33-2077 0 0,-12-14 1488 0 0</inkml:trace>
  <inkml:trace contextRef="#ctx0" brushRef="#br0" timeOffset="1">1531 707 6869 0 0,'-5'1'91'0'0,"1"1"1"0"0,0-1 0 0 0,0 1 0 0 0,0 0-1 0 0,1 0 1 0 0,-1 1 0 0 0,0-1-1 0 0,1 1 1 0 0,-1-1 0 0 0,1 1 0 0 0,0 0-1 0 0,0 1 1 0 0,0-1 0 0 0,0 0 0 0 0,1 1-1 0 0,-1-1 1 0 0,1 1 0 0 0,0 0 0 0 0,0 0-1 0 0,0 0 1 0 0,1 0 0 0 0,-1 0-1 0 0,1 0 1 0 0,0 1 0 0 0,0-1 0 0 0,0 0-1 0 0,1 1 1 0 0,0-1 0 0 0,0 5-92 0 0,0 0-19 0 0,0 0 0 0 0,0 0 1 0 0,1 0-1 0 0,0 0 0 0 0,1 0 1 0 0,0 0-1 0 0,1-1 0 0 0,0 1 1 0 0,0 0-1 0 0,0-1 0 0 0,1 0 0 0 0,1 0 1 0 0,-1 0-1 0 0,1-1 0 0 0,1 1 1 0 0,-1-1-1 0 0,1 0 0 0 0,0-1 1 0 0,1 1-1 0 0,6 4 19 0 0,-5-6 43 0 0,0 0 0 0 0,0-1 0 0 0,1 0 1 0 0,0 0-1 0 0,0-1 0 0 0,0 0 0 0 0,0 0 0 0 0,0-1 1 0 0,1 0-1 0 0,-1-1 0 0 0,1 0 0 0 0,-1 0 0 0 0,1-1 1 0 0,-1-1-1 0 0,1 1 0 0 0,-1-2 0 0 0,1 1 1 0 0,-1-1-1 0 0,0 0 0 0 0,1-1 0 0 0,-1 0 0 0 0,-1-1 1 0 0,1 0-1 0 0,0 0 0 0 0,-1-1 0 0 0,0 0 0 0 0,0-1 1 0 0,0 1-1 0 0,-1-1 0 0 0,0-1 0 0 0,0 1 0 0 0,-1-1 1 0 0,1-1-1 0 0,-1 1 0 0 0,3-6-43 0 0,-5 8 4 0 0,1 0 0 0 0,-1-1 0 0 0,1 1 0 0 0,-2-1 0 0 0,1 1 0 0 0,-1-1 0 0 0,1-1 0 0 0,-2 1 0 0 0,1 0 0 0 0,-1-1 1 0 0,0 1-1 0 0,0-1 0 0 0,0 1 0 0 0,-1-1 0 0 0,0 0 0 0 0,-1 0 0 0 0,0 0 0 0 0,0 0 0 0 0,0 1 0 0 0,-1-1 0 0 0,0 0 0 0 0,0 0 0 0 0,0 1 0 0 0,-1-1 0 0 0,0 0 0 0 0,-3-4-4 0 0,0 4-79 0 0,0 0-1 0 0,-1 1 0 0 0,1 0 0 0 0,-1 0 1 0 0,0 1-1 0 0,-1 0 0 0 0,0 0 0 0 0,0 0 1 0 0,0 1-1 0 0,0 0 0 0 0,0 0 0 0 0,-1 1 0 0 0,0 0 1 0 0,0 0-1 0 0,0 1 0 0 0,0 0 0 0 0,0 0 1 0 0,0 1-1 0 0,0 0 0 0 0,-1 0 0 0 0,1 1 1 0 0,0 0-1 0 0,-1 1 0 0 0,1 0 0 0 0,0 0 1 0 0,0 1-1 0 0,0 0 0 0 0,0 0 0 0 0,0 1 1 0 0,0 0-1 0 0,0 0 0 0 0,-3 3 80 0 0,0-2-113 0 0,0 0 0 0 0,0 1 0 0 0,1 0 0 0 0,0 0 1 0 0,0 2-1 0 0,0-1 0 0 0,1 1 0 0 0,0 0 0 0 0,0 1 0 0 0,1 0 0 0 0,0 1 0 0 0,0-1 0 0 0,1 2 0 0 0,0-1 0 0 0,1 1 1 0 0,0 0-1 0 0,0 0 0 0 0,1 0 0 0 0,1 1 0 0 0,-1 0 0 0 0,2 0 0 0 0,-1 0 0 0 0,0 8 113 0 0,19 18-2325 0 0,-4-24 643 0 0</inkml:trace>
  <inkml:trace contextRef="#ctx0" brushRef="#br0" timeOffset="2">2329 685 5717 0 0,'-59'5'5203'0'0,"49"-3"-5051"0"0,0 0 0 0 0,0 1 0 0 0,1 0 0 0 0,-1 1 0 0 0,1 0 0 0 0,0 1 0 0 0,0-1 0 0 0,0 2-1 0 0,1-1 1 0 0,0 1 0 0 0,0 1 0 0 0,-1 1-152 0 0,3-2-55 0 0,1 1-1 0 0,0 0 0 0 0,0 0 1 0 0,1 0-1 0 0,0 0 0 0 0,0 1 1 0 0,0 0-1 0 0,1 0 0 0 0,0 0 1 0 0,1 0-1 0 0,0 0 1 0 0,0 1-1 0 0,1-1 0 0 0,0 1 1 0 0,0-1-1 0 0,1 1 0 0 0,0-1 1 0 0,1 1-1 0 0,0-1 0 0 0,1 7 56 0 0,-1-10-32 0 0,0 0 0 0 0,1-1-1 0 0,-1 1 1 0 0,1-1-1 0 0,0 1 1 0 0,0-1-1 0 0,1 0 1 0 0,-1 0-1 0 0,1 0 1 0 0,0 0-1 0 0,0 0 1 0 0,0 0 0 0 0,0-1-1 0 0,1 0 1 0 0,0 1-1 0 0,-1-1 1 0 0,1-1-1 0 0,0 1 1 0 0,0 0-1 0 0,1-1 1 0 0,-1 0 0 0 0,1 0-1 0 0,-1 0 1 0 0,1-1-1 0 0,-1 0 1 0 0,1 1-1 0 0,0-2 1 0 0,0 1-1 0 0,-1 0 1 0 0,1-1 0 0 0,0 0-1 0 0,0 0 1 0 0,0-1-1 0 0,-1 1 1 0 0,1-1-1 0 0,0 0 1 0 0,0 0-1 0 0,-1 0 1 0 0,1-1 0 0 0,-1 0-1 0 0,1 0 1 0 0,-1 0-1 0 0,0 0 1 0 0,0-1-1 0 0,0 0 1 0 0,0 1-1 0 0,0-1 1 0 0,0-1 32 0 0,17-14 91 0 0,-1-1 0 0 0,0-1 0 0 0,-2 0 0 0 0,0-2 0 0 0,-2 0 0 0 0,0-1 0 0 0,-2-1 0 0 0,0 0 0 0 0,-2-1 0 0 0,0 0 0 0 0,-2-1 0 0 0,-1 0 0 0 0,-1 0 0 0 0,3-18-91 0 0,2-26-7 0 0,-2 0 0 0 0,-4-1 1 0 0,-2 0-1 0 0,-4 0 0 0 0,-3-9 7 0 0,-24-81 349 0 0,26 160-336 0 0,0 1 0 0 0,1-1 0 0 0,-1 0-1 0 0,0 1 1 0 0,0-1 0 0 0,0 0 0 0 0,0 0-1 0 0,0 1 1 0 0,0-1 0 0 0,0 0-1 0 0,0 1 1 0 0,0-1 0 0 0,0 0 0 0 0,0 0-1 0 0,0 1 1 0 0,-1-1 0 0 0,1 0 0 0 0,0 1-1 0 0,0-1 1 0 0,-1 0 0 0 0,1 1 0 0 0,0-1-1 0 0,-1 1 1 0 0,1-1 0 0 0,-1 1 0 0 0,1-1-1 0 0,-1 0 1 0 0,1 1 0 0 0,-1 0-1 0 0,1-1 1 0 0,-1 1 0 0 0,1-1 0 0 0,-1 1-1 0 0,0 0 1 0 0,1-1 0 0 0,-1 1 0 0 0,0 0-1 0 0,1 0 1 0 0,-1-1 0 0 0,0 1 0 0 0,1 0-1 0 0,-1 0 1 0 0,0 0 0 0 0,0 0-1 0 0,1 0 1 0 0,-1 0 0 0 0,0 0 0 0 0,1 0-1 0 0,-1 0 1 0 0,0 0 0 0 0,1 0 0 0 0,-1 1-1 0 0,0-1 1 0 0,1 0 0 0 0,-1 0 0 0 0,0 1-1 0 0,1-1 1 0 0,-1 0 0 0 0,0 1-1 0 0,1-1 1 0 0,-1 1 0 0 0,1-1 0 0 0,-1 1-1 0 0,1-1 1 0 0,-1 1 0 0 0,1-1 0 0 0,-1 1-1 0 0,1-1 1 0 0,0 1 0 0 0,-1 0-13 0 0,-23 117-1072 0 0,19-51 1114 0 0,2 0 0 0 0,4 0 1 0 0,2 1-1 0 0,3-2 0 0 0,3 1 1 0 0,5 6-43 0 0,-6-38-63 0 0,2-1 0 0 0,1 0-1 0 0,2 0 1 0 0,1-1 0 0 0,1-1 0 0 0,2-1 0 0 0,1 0 0 0 0,13 15 63 0 0,-26-39-17 0 0,0 0 1 0 0,0 0-1 0 0,0 0 0 0 0,1-1 1 0 0,0 1-1 0 0,1-1 0 0 0,-1-1 0 0 0,1 1 1 0 0,0-1-1 0 0,0 0 0 0 0,1-1 1 0 0,0 0-1 0 0,-1 0 0 0 0,1-1 0 0 0,1 0 1 0 0,-1 0-1 0 0,0 0 0 0 0,1-1 1 0 0,-1-1-1 0 0,1 0 0 0 0,0 0 1 0 0,-1 0-1 0 0,1-1 0 0 0,0 0 0 0 0,-1-1 1 0 0,1 0-1 0 0,0 0 0 0 0,-1-1 1 0 0,1 0-1 0 0,-1-1 0 0 0,0 0 0 0 0,0 0 1 0 0,0-1-1 0 0,0 1 0 0 0,0-2 1 0 0,1 0 16 0 0,7-10 66 0 0,-1 0 0 0 0,-1-1 0 0 0,0 0 0 0 0,-1-1 0 0 0,-1 0 0 0 0,0-1 0 0 0,-1 0 0 0 0,-2-1 0 0 0,0-1 0 0 0,6-17-66 0 0,-12 29 56 0 0,0 0-1 0 0,-1 1 1 0 0,0-1 0 0 0,0 0 0 0 0,-1-1 0 0 0,0 1 0 0 0,-1 0-1 0 0,1 0 1 0 0,-2 0 0 0 0,1 0 0 0 0,-1-1 0 0 0,-1 0-56 0 0,1 7 39 0 0,-1 0 0 0 0,0 0 1 0 0,0 0-1 0 0,0 1 0 0 0,0-1 1 0 0,0 1-1 0 0,-1-1 0 0 0,1 1 0 0 0,0 0 1 0 0,-1 0-1 0 0,1 0 0 0 0,-1 0 1 0 0,1 0-1 0 0,-1 1 0 0 0,1-1 1 0 0,-1 1-1 0 0,1 0 0 0 0,-1-1 1 0 0,0 1-1 0 0,1 0 0 0 0,-1 1 0 0 0,0-1 1 0 0,1 0-1 0 0,-1 1 0 0 0,1-1 1 0 0,-1 1-1 0 0,1 0 0 0 0,-1 0 1 0 0,1 0-1 0 0,0 0 0 0 0,-1 1 0 0 0,1-1 1 0 0,0 0-1 0 0,0 1 0 0 0,0 0 1 0 0,0-1-1 0 0,0 1 0 0 0,0 0 1 0 0,0 0-1 0 0,0 1-39 0 0,-10 8-53 0 0,1 0 0 0 0,1 0-1 0 0,0 1 1 0 0,0 0 0 0 0,1 1 0 0 0,1 0 0 0 0,0 0-1 0 0,1 1 1 0 0,1 0 0 0 0,0 0 0 0 0,0 0 0 0 0,2 1-1 0 0,-1 0 1 0 0,2 0 0 0 0,0 0 0 0 0,1 1 0 0 0,1-1-1 0 0,0 0 1 0 0,1 7 53 0 0,1-16-33 0 0,0 0 1 0 0,1 0-1 0 0,-1 0 1 0 0,1 0-1 0 0,1-1 0 0 0,-1 1 1 0 0,1 0-1 0 0,0-1 0 0 0,0 0 1 0 0,0 0-1 0 0,1 0 0 0 0,0 0 1 0 0,0 0-1 0 0,0-1 0 0 0,0 1 1 0 0,1-1-1 0 0,0 0 0 0 0,0-1 1 0 0,0 1-1 0 0,0-1 1 0 0,0 0-1 0 0,1 0 0 0 0,0-1 1 0 0,-1 1 32 0 0,12 4-156 0 0,0 0 0 0 0,1-2 0 0 0,0 0 1 0 0,-1 0-1 0 0,1-2 0 0 0,1 0 1 0 0,10-1 155 0 0,-13 0-437 0 0,1 0 1 0 0,-1-2-1 0 0,0 0 1 0 0,0-1-1 0 0,1-1 1 0 0,-1 0-1 0 0,0-1 1 0 0,0-1-1 0 0,-1 0 1 0 0,1-1-1 0 0,-1-1 1 0 0,14-7 436 0 0,5-15-3618 0 0</inkml:trace>
  <inkml:trace contextRef="#ctx0" brushRef="#br0" timeOffset="3">3412 77 5288 0 0,'-7'4'5637'0'0,"3"51"-5630"0"0,64 419 1119 0 0,-35-353-1141 0 0,5-1-1 0 0,10 15 16 0 0,-40-133-1 0 0,3 9-228 0 0,-1 1 1 0 0,2-1 0 0 0,-1 0 0 0 0,2 0 0 0 0,-1 0 0 0 0,2-1 0 0 0,-1 1-1 0 0,1-1 1 0 0,1 0 0 0 0,0-1 0 0 0,0 0 0 0 0,1 0 0 0 0,0 0-1 0 0,5 3 229 0 0,-11-11-217 0 0,0 0-1 0 0,1 1 0 0 0,-1-1 1 0 0,0 0-1 0 0,1 0 0 0 0,-1 0 0 0 0,0-1 1 0 0,1 1-1 0 0,-1 0 0 0 0,1-1 0 0 0,0 0 1 0 0,-1 1-1 0 0,1-1 0 0 0,-1 0 0 0 0,1-1 1 0 0,-1 1-1 0 0,1 0 0 0 0,-1-1 1 0 0,1 1-1 0 0,-1-1 0 0 0,1 0 0 0 0,-1 0 1 0 0,1 0-1 0 0,-1 0 0 0 0,0 0 0 0 0,0 0 1 0 0,1-1-1 0 0,-1 0 218 0 0,32-26-2735 0 0</inkml:trace>
  <inkml:trace contextRef="#ctx0" brushRef="#br0" timeOffset="4">4025 592 1696 0 0,'-12'7'5799'0'0,"-14"8"-721"0"0,23-14-5059 0 0,1 1 0 0 0,-1 0 0 0 0,1 0 0 0 0,0 0 0 0 0,-1 0 0 0 0,1 0 0 0 0,0 0 0 0 0,0 1 0 0 0,1-1 0 0 0,-1 1 0 0 0,0-1 0 0 0,1 1 0 0 0,0-1 0 0 0,-1 1 0 0 0,1 0 0 0 0,0 0 0 0 0,0 0 0 0 0,1 0 0 0 0,-1 0 0 0 0,0 0 1 0 0,1 2-20 0 0,2 11-24 0 0,1 1 1 0 0,0-1 0 0 0,1 0 0 0 0,1 0 0 0 0,0-1-1 0 0,1 0 1 0 0,1 0 0 0 0,0 0 0 0 0,2 0 0 0 0,-1-1 0 0 0,2-1-1 0 0,-1 0 1 0 0,2 0 0 0 0,0-1 0 0 0,0 0 0 0 0,1-1-1 0 0,1 0 1 0 0,2 1 23 0 0,6 10-10 0 0,-7-8 9 0 0,63 83 107 0 0,-76-94-62 0 0,-1-1 0 0 0,1 0-1 0 0,-1 0 1 0 0,0 0 0 0 0,0 0 0 0 0,0 0 0 0 0,0 1 0 0 0,0-1 0 0 0,0 0-1 0 0,0 0 1 0 0,-1 0 0 0 0,1 0 0 0 0,-1 0 0 0 0,0 1 0 0 0,1-1-1 0 0,-1 0 1 0 0,0-1 0 0 0,0 1 0 0 0,0 0 0 0 0,0 0 0 0 0,-1 0 0 0 0,1 0-1 0 0,-1-1 1 0 0,1 1 0 0 0,-1-1 0 0 0,1 1 0 0 0,-1-1 0 0 0,0 0 0 0 0,1 1-1 0 0,-1-1 1 0 0,0 0 0 0 0,0 0 0 0 0,0 0 0 0 0,0-1 0 0 0,0 1 0 0 0,-2 0-44 0 0,-76 22-818 0 0,65-20 247 0 0,0-1 0 0 0,-1-1 0 0 0,1 0 1 0 0,0-1-1 0 0,0-1 0 0 0,0 0 1 0 0,0-1-1 0 0,0 0 0 0 0,0-2 0 0 0,0 1 1 0 0,1-2-1 0 0,-14-6 571 0 0,-19-15-4226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24T16:33:06.819"/>
    </inkml:context>
    <inkml:brush xml:id="br0">
      <inkml:brushProperty name="width" value="0.1" units="cm"/>
      <inkml:brushProperty name="height" value="0.1" units="cm"/>
      <inkml:brushProperty name="transparency" value="191"/>
    </inkml:brush>
  </inkml:definitions>
  <inkml:trace contextRef="#ctx0" brushRef="#br0">579 602 6065 0 0,'-24'-4'898'0'0,"0"1"1"0"0,1 1-1 0 0,-1 1 1 0 0,0 1-1 0 0,0 1 1 0 0,-11 2-899 0 0,14 2 78 0 0,0 1 1 0 0,0 1 0 0 0,0 0 0 0 0,1 2 0 0 0,0 0-1 0 0,1 2 1 0 0,0 0 0 0 0,1 1 0 0 0,0 0-1 0 0,1 2 1 0 0,0 0 0 0 0,1 1 0 0 0,0 1 0 0 0,2 0-1 0 0,0 1 1 0 0,1 0 0 0 0,0 1 0 0 0,1 1-1 0 0,2 0 1 0 0,-7 16-79 0 0,8-15-84 0 0,2-1-1 0 0,0 2 0 0 0,2-1 1 0 0,0 1-1 0 0,1 0 1 0 0,1 0-1 0 0,1 0 0 0 0,1 1 1 0 0,1-1-1 0 0,1 0 0 0 0,1 3 85 0 0,-3-20-48 0 0,2 1 0 0 0,-1 0 0 0 0,0 0 0 0 0,1 0 0 0 0,0-1 0 0 0,0 1 0 0 0,1 0 0 0 0,-1-1 0 0 0,1 1 0 0 0,0-1 0 0 0,0 0 0 0 0,0 1 0 0 0,1-1 0 0 0,-1 0 0 0 0,1 0 0 0 0,0-1 0 0 0,0 1 0 0 0,1 0 0 0 0,-1-1 0 0 0,1 0 0 0 0,0 0 0 0 0,0 0 0 0 0,0 0 0 0 0,0-1 0 0 0,0 0 0 0 0,0 1 0 0 0,1-1-1 0 0,-1-1 1 0 0,1 1 0 0 0,-1-1 0 0 0,1 0 0 0 0,0 0 0 0 0,0 0 0 0 0,-1-1 0 0 0,1 1 0 0 0,0-1 0 0 0,0 0 0 0 0,0-1 0 0 0,-1 1 0 0 0,1-1 0 0 0,0 0 0 0 0,0 0 0 0 0,-1 0 0 0 0,1-1 0 0 0,0 0 48 0 0,15-13 46 0 0,-2-1 0 0 0,0-1-1 0 0,-1 0 1 0 0,-1-1 0 0 0,-1-1 0 0 0,0-1 0 0 0,-1 0-1 0 0,-2-1 1 0 0,0 0 0 0 0,6-15-46 0 0,5-6 13 0 0,-1-1 1 0 0,-2-1-1 0 0,-2 0 1 0 0,-2-2-1 0 0,-2 0 1 0 0,-2 0-1 0 0,5-41-13 0 0,-7-40 150 0 0,-6-1-1 0 0,-6-24-149 0 0,2 127 303 0 0,-1-1-1 0 0,-2 1 0 0 0,0 0 1 0 0,-1 0-1 0 0,-2 0 0 0 0,0 0 1 0 0,-7-13-303 0 0,13 38 34 0 0,0 1 0 0 0,0-1 1 0 0,-1 0-1 0 0,1 1 1 0 0,0-1-1 0 0,0 0 1 0 0,-1 1-1 0 0,1-1 1 0 0,0 0-1 0 0,0 0 1 0 0,-1 1-1 0 0,1-1 1 0 0,0 0-1 0 0,-1 0 1 0 0,1 0-1 0 0,0 1 1 0 0,-1-1-1 0 0,1 0 1 0 0,-1 0-1 0 0,1 0 1 0 0,0 0-1 0 0,-1 0 1 0 0,1 0-1 0 0,0 0 1 0 0,-1 0-1 0 0,1 0 0 0 0,-1 0 1 0 0,1 0-1 0 0,0 0 1 0 0,-1 0-1 0 0,1 0 1 0 0,-1 0-1 0 0,1 0 1 0 0,0 0-1 0 0,-1 0 1 0 0,1 0-1 0 0,0-1 1 0 0,-1 1-1 0 0,1 0 1 0 0,0 0-1 0 0,-1 0 1 0 0,1-1-1 0 0,0 1 1 0 0,-1 0-1 0 0,1 0 1 0 0,0-1-1 0 0,0 1 1 0 0,-1 0-1 0 0,1-1 0 0 0,0 1 1 0 0,0 0-1 0 0,0-1 1 0 0,-1 1-1 0 0,1 0 1 0 0,0-1-1 0 0,0 1 1 0 0,0-1-1 0 0,0 1 1 0 0,0 0-1 0 0,0-1 1 0 0,0 1-1 0 0,0-1-34 0 0,-8 41-1149 0 0,7-32 1253 0 0,-8 257-477 0 0,10-169 271 0 0,-1-49 25 0 0,2 0 0 0 0,2 0 0 0 0,2 0 0 0 0,2-1 0 0 0,2 0 0 0 0,2-1 0 0 0,2 0 0 0 0,2 0 0 0 0,19 35 77 0 0,-27-67-102 0 0,-1 0 0 0 0,2 0 0 0 0,0-1 0 0 0,0 0 0 0 0,1-1 0 0 0,1 0 0 0 0,0-1 0 0 0,0 0 0 0 0,5 3 102 0 0,-12-10-22 0 0,0 0 0 0 0,1-1 1 0 0,-1 1-1 0 0,0-1 0 0 0,1 1 0 0 0,-1-2 0 0 0,1 1 1 0 0,0 0-1 0 0,0-1 0 0 0,0 0 0 0 0,-1 0 0 0 0,1 0 1 0 0,0-1-1 0 0,0 1 0 0 0,0-1 0 0 0,0 0 1 0 0,0-1-1 0 0,0 1 0 0 0,0-1 0 0 0,0 0 0 0 0,0-1 1 0 0,0 1-1 0 0,0-1 0 0 0,-1 0 0 0 0,1 0 0 0 0,-1 0 1 0 0,1 0-1 0 0,-1-1 0 0 0,3-2 22 0 0,8-10 41 0 0,1 0 0 0 0,-2-2 0 0 0,0 1 0 0 0,-1-2 0 0 0,-1 0 0 0 0,0 0-1 0 0,-2-1 1 0 0,0-1 0 0 0,-1 0 0 0 0,-1 0 0 0 0,2-9-41 0 0,-1-28 845 0 0,-10 56-793 0 0,0 0 0 0 0,-1 0-1 0 0,1 0 1 0 0,0 0-1 0 0,0 0 1 0 0,-1 0-1 0 0,1 1 1 0 0,0-1-1 0 0,-1 1 1 0 0,1-1 0 0 0,-1 1-1 0 0,1-1 1 0 0,-1 1-1 0 0,1 0 1 0 0,-1 0-1 0 0,1 0 1 0 0,-1 0-1 0 0,1 0 1 0 0,-1 0 0 0 0,1 0-1 0 0,-1 0 1 0 0,1 1-1 0 0,-1-1 1 0 0,1 0-1 0 0,0 1 1 0 0,-1-1-1 0 0,1 1 1 0 0,-1 0 0 0 0,1-1-1 0 0,0 1 1 0 0,0 0-1 0 0,-1 0 1 0 0,1 0-1 0 0,-1 1-51 0 0,-10 8-46 0 0,1 0-1 0 0,0 0 0 0 0,1 1 0 0 0,0 1 0 0 0,1 0 1 0 0,0 0-1 0 0,0 1 0 0 0,2 0 0 0 0,0 1 1 0 0,0-1-1 0 0,1 1 0 0 0,1 1 0 0 0,0-1 1 0 0,-1 11 46 0 0,2-16-54 0 0,1 0 0 0 0,0 1 0 0 0,1 0 0 0 0,0 0 0 0 0,0 0 0 0 0,1 0 0 0 0,0 0 0 0 0,1 0 0 0 0,0 0 0 0 0,1 0 0 0 0,0 0 0 0 0,1 0 0 0 0,0 0 0 0 0,0 0 0 0 0,1-1 1 0 0,0 1-1 0 0,1-1 0 0 0,0 1 0 0 0,0-1 0 0 0,1 0 0 0 0,4 4 54 0 0,2-3-243 0 0,0-1 1 0 0,1 0-1 0 0,0-1 1 0 0,1 0 0 0 0,0-1-1 0 0,0-1 1 0 0,1 0-1 0 0,-1-1 1 0 0,1 0-1 0 0,0-1 1 0 0,1 0-1 0 0,-1-2 1 0 0,1 1-1 0 0,-1-2 1 0 0,1 0-1 0 0,-1 0 1 0 0,1-2 0 0 0,0 0-1 0 0,-1 0 1 0 0,1-2-1 0 0,-1 0 1 0 0,1 0-1 0 0,-1-1 1 0 0,0-1-1 0 0,-1 0 1 0 0,12-7 242 0 0,18-7-2138 0 0</inkml:trace>
  <inkml:trace contextRef="#ctx0" brushRef="#br0" timeOffset="1">1403 612 1828 0 0,'-6'25'9185'0'0,"13"43"-9010"0"0,8-18-212 0 0,3 0-1 0 0,1-2 1 0 0,26 45 37 0 0,11 28 37 0 0,55 176-1192 0 0,-105-270-166 0 0,-9-36-891 0 0,-37-99 1469 0 0,20 48 1361 0 0,3-1 1 0 0,3-1 0 0 0,2 0-1 0 0,2 0 1 0 0,4-1 0 0 0,2 0-1 0 0,4-23-618 0 0,0 71-10 0 0,0 0-1 0 0,1 0 1 0 0,1 0-1 0 0,1 1 1 0 0,0-1-1 0 0,1 0 1 0 0,0 1-1 0 0,1 0 1 0 0,1 0-1 0 0,0 1 1 0 0,1-1-1 0 0,1 1 1 0 0,0 1-1 0 0,0-1 1 0 0,1 1-1 0 0,1 1 1 0 0,0 0 0 0 0,0 0-1 0 0,1 1 1 0 0,1 0-1 0 0,0 1 1 0 0,11-7 10 0 0,-19 14 9 0 0,0 1 1 0 0,1-1-1 0 0,-1 1 1 0 0,0 0-1 0 0,0 0 1 0 0,1 0 0 0 0,-1 1-1 0 0,0-1 1 0 0,1 1-1 0 0,-1 0 1 0 0,1 1-1 0 0,-1-1 1 0 0,0 1 0 0 0,1-1-1 0 0,-1 1 1 0 0,0 1-1 0 0,0-1 1 0 0,1 1-1 0 0,-1-1 1 0 0,0 1 0 0 0,-1 0-1 0 0,1 1 1 0 0,0-1-1 0 0,-1 1 1 0 0,1-1 0 0 0,-1 1-1 0 0,1 0 1 0 0,-1 0-1 0 0,0 1 1 0 0,-1-1-1 0 0,1 1 1 0 0,-1-1 0 0 0,1 2-10 0 0,5 6 97 0 0,-2 2 1 0 0,1-1 0 0 0,-1 1 0 0 0,-1 0 0 0 0,0 0-1 0 0,-1 0 1 0 0,-1 1 0 0 0,0-1 0 0 0,0 1 0 0 0,-1 2-98 0 0,-1 2 67 0 0,0 0 0 0 0,-1 1 0 0 0,-1-1-1 0 0,-1 0 1 0 0,0 0 0 0 0,-2 0 0 0 0,0 0 0 0 0,0 0 0 0 0,-2-1 0 0 0,0 0 0 0 0,-1 0 0 0 0,-1 0 0 0 0,-1-1 0 0 0,0 0 0 0 0,-1-1 0 0 0,0 0 0 0 0,-1-1 0 0 0,-1 0 0 0 0,-1 0-1 0 0,0-1 1 0 0,0-1 0 0 0,-1 0 0 0 0,-1-1 0 0 0,0-1 0 0 0,-5 2-67 0 0,14-8-135 0 0,0-1 0 0 0,-1-1 1 0 0,1 1-1 0 0,-1-1 0 0 0,0 0 0 0 0,0-1 0 0 0,0 1 0 0 0,0-1 0 0 0,0-1 0 0 0,0 1 0 0 0,0-1 1 0 0,0-1-1 0 0,-5 0 135 0 0,9 1-202 0 0,-1-1 1 0 0,1 0 0 0 0,0 0 0 0 0,-1 0 0 0 0,1 0 0 0 0,0-1-1 0 0,0 1 1 0 0,0-1 0 0 0,0 0 0 0 0,0 0 0 0 0,0 0-1 0 0,1 0 1 0 0,-1 0 0 0 0,1-1 0 0 0,-1 1 0 0 0,1-1 0 0 0,0 1-1 0 0,0-1 1 0 0,0 0 0 0 0,0 0 0 0 0,0 0 0 0 0,1 0-1 0 0,0 0 1 0 0,-1-1 0 0 0,1 1 0 0 0,0 0 0 0 0,0-1-1 0 0,0-2 202 0 0,-1-30-2978 0 0</inkml:trace>
  <inkml:trace contextRef="#ctx0" brushRef="#br0" timeOffset="2">2116 56 7721 0 0,'0'0'1549'0'0,"0"0"-578"0"0,0 0-676 0 0,0 0-230 0 0,0 8-59 0 0,22 184 857 0 0,-3 378-349 0 0,-26-285-821 0 0,8-208-1607 0 0,-1-76 1811 0 0,0 0 0 0 0,-1 0 0 0 0,2-1 0 0 0,-1 1 0 0 0,0 0 0 0 0,0 0 0 0 0,0 0 0 0 0,0-1 0 0 0,0 1 0 0 0,1 0 0 0 0,-1 0 0 0 0,0 0 1 0 0,1-1-1 0 0,-1 1 0 0 0,1 0 0 0 0,-1-1 0 0 0,0 1 0 0 0,1 0 0 0 0,0-1 0 0 0,-1 1 0 0 0,1-1 0 0 0,-1 1 0 0 0,1 0 0 0 0,0-1 0 0 0,-1 1 0 0 0,1-1 0 0 0,0 0 0 0 0,0 1 0 0 0,-1-1 0 0 0,1 0 0 0 0,0 1 0 0 0,0-1 0 0 0,-1 0 1 0 0,1 0-1 0 0,0 0 0 0 0,0 0 0 0 0,0 0 0 0 0,0 0 0 0 0,-1 0 0 0 0,1 0 0 0 0,0 0 103 0 0,17 0-2862 0 0</inkml:trace>
  <inkml:trace contextRef="#ctx0" brushRef="#br0" timeOffset="3">2715 607 640 0 0,'-91'63'10146'0'0,"74"-51"-9896"0"0,1 1 0 0 0,1 0 0 0 0,0 2 0 0 0,1-1 0 0 0,0 2 0 0 0,1 0 0 0 0,1 1 0 0 0,1 0 0 0 0,0 1 0 0 0,1 0 0 0 0,-4 12-250 0 0,11-25-49 0 0,1 0 0 0 0,0 0 0 0 0,0 0 0 0 0,0 1 0 0 0,0-1 0 0 0,1 0 0 0 0,0 1 1 0 0,0-1-1 0 0,1 1 0 0 0,-1-1 0 0 0,1 1 0 0 0,1 0 0 0 0,-1-1 0 0 0,1 1 0 0 0,0-1 0 0 0,0 1 0 0 0,0-1 0 0 0,1 0 0 0 0,0 0 1 0 0,0 1-1 0 0,0-1 0 0 0,1 0 0 0 0,-1-1 0 0 0,1 1 0 0 0,0 0 0 0 0,1-1 0 0 0,3 4 49 0 0,0-4-7 0 0,1 0-1 0 0,0-1 1 0 0,0 0-1 0 0,0-1 1 0 0,1 0-1 0 0,-1 0 1 0 0,0 0-1 0 0,1-1 1 0 0,0-1-1 0 0,-1 1 1 0 0,1-1-1 0 0,-1-1 1 0 0,1 0-1 0 0,-1 0 1 0 0,1 0-1 0 0,-1-1 1 0 0,0-1-1 0 0,1 1 1 0 0,-1-1-1 0 0,0-1 1 0 0,-1 1-1 0 0,1-1 1 0 0,-1-1-1 0 0,0 1 1 0 0,0-1-1 0 0,0-1 1 0 0,0 1-1 0 0,-1-1 1 0 0,0 0-1 0 0,0-1 1 0 0,-1 1-1 0 0,0-1 1 0 0,2-3 7 0 0,3-2 31 0 0,-1-1 1 0 0,-1 1 0 0 0,0-1-1 0 0,-1 0 1 0 0,-1-1-1 0 0,0 0 1 0 0,-1 0 0 0 0,0 0-1 0 0,-1-1 1 0 0,0 1-1 0 0,-2-1 1 0 0,1 0 0 0 0,-2 0-1 0 0,0 0 1 0 0,-1 0-1 0 0,0 0 1 0 0,-2 0 0 0 0,1 0-1 0 0,-2 0 1 0 0,-2-10-32 0 0,3 20-24 0 0,0 1 1 0 0,0-1 0 0 0,0 1-1 0 0,0 0 1 0 0,-1 0-1 0 0,0 0 1 0 0,0 0 0 0 0,0 0-1 0 0,0 0 1 0 0,0 1-1 0 0,-1-1 1 0 0,0 1-1 0 0,1 0 1 0 0,-1 0 0 0 0,0 1-1 0 0,-1-1 1 0 0,1 1-1 0 0,0 0 1 0 0,-1 0 0 0 0,1 0-1 0 0,-1 1 1 0 0,0-1-1 0 0,1 1 1 0 0,-1 0-1 0 0,0 0 1 0 0,0 1 0 0 0,0 0-1 0 0,0 0 1 0 0,1 0-1 0 0,-1 0 1 0 0,0 1 0 0 0,0-1-1 0 0,0 1 1 0 0,1 1-1 0 0,-1-1 1 0 0,0 1 0 0 0,1-1-1 0 0,-1 1 1 0 0,1 1-1 0 0,0-1 1 0 0,-1 0-1 0 0,1 1 1 0 0,-1 1 23 0 0,-8 6-378 0 0,0 0 0 0 0,1 0-1 0 0,1 1 1 0 0,-1 1 0 0 0,2 0 0 0 0,0 0 0 0 0,0 1-1 0 0,1 0 1 0 0,1 1 0 0 0,0 0 0 0 0,-3 8 378 0 0,-12 61-4464 0 0,21-54 1495 0 0</inkml:trace>
  <inkml:trace contextRef="#ctx0" brushRef="#br0" timeOffset="4">3114 655 9525 0 0,'-11'8'349'0'0,"0"1"1"0"0,1 1-1 0 0,0 0 1 0 0,1 0 0 0 0,0 1-1 0 0,1 0 1 0 0,0 0-1 0 0,0 1 1 0 0,1 0-1 0 0,0 3-349 0 0,4-10-27 0 0,1 0 0 0 0,0 0 0 0 0,0 1 0 0 0,1-1 0 0 0,-1 0 0 0 0,1 1 0 0 0,0-1 0 0 0,1 1 0 0 0,-1-1 0 0 0,1 1 0 0 0,0-1 0 0 0,1 1 0 0 0,-1-1 0 0 0,1 1 0 0 0,0-1 0 0 0,1 1-1 0 0,-1-1 1 0 0,1 0 0 0 0,0 0 0 0 0,0 1 0 0 0,1-2 0 0 0,0 1 0 0 0,-1 0 0 0 0,2 0 0 0 0,-1-1 0 0 0,3 3 27 0 0,1 0-53 0 0,0 0 0 0 0,0-1 0 0 0,1 0-1 0 0,0 0 1 0 0,0-1 0 0 0,1 0 0 0 0,-1 0 0 0 0,1-1-1 0 0,0 0 1 0 0,0-1 0 0 0,1 0 0 0 0,-1 0 0 0 0,1-1-1 0 0,-1 0 1 0 0,1-1 0 0 0,0 0 0 0 0,-1-1 0 0 0,1 1 0 0 0,0-2-1 0 0,0 0 1 0 0,-1 0 0 0 0,1 0 0 0 0,0-2 0 0 0,-1 1-1 0 0,0-1 1 0 0,1 0 0 0 0,-1-1 0 0 0,-1 0 0 0 0,1 0-1 0 0,0-1 1 0 0,7-6 53 0 0,-4 2 90 0 0,-1-1-1 0 0,1-1 1 0 0,-2 0-1 0 0,1 0 1 0 0,-2-1-1 0 0,1 0 1 0 0,-2-1 0 0 0,0 0-1 0 0,0 0 1 0 0,-1-1-1 0 0,-1 0 1 0 0,0 0-1 0 0,3-14-89 0 0,5-70 3823 0 0,-14 98-2850 0 0,0 17-1073 0 0,22 181-653 0 0,6-88 700 0 0,-4-25 96 0 0,-4 1 1 0 0,-4 1-1 0 0,-4 0 0 0 0,-2 19-43 0 0,-10-91 104 0 0,-1-1-1 0 0,-1 1 1 0 0,0 0-1 0 0,-1-1 1 0 0,0 0-1 0 0,-2 1 1 0 0,1-1-1 0 0,-2-1 1 0 0,0 1 0 0 0,0-1-1 0 0,-1 0 1 0 0,-1 0-1 0 0,0-1 1 0 0,-1 0-1 0 0,0-1 1 0 0,-1 0-1 0 0,0 0 1 0 0,-1-1-1 0 0,0 0 1 0 0,0-1-1 0 0,-1 0 1 0 0,-1-1-1 0 0,1-1 1 0 0,-1 0-1 0 0,0 0 1 0 0,-1-1-1 0 0,0-1 1 0 0,0 0-1 0 0,0-1 1 0 0,0 0-1 0 0,-1-2 1 0 0,1 1-1 0 0,-1-2 1 0 0,1 0-1 0 0,-1-1 1 0 0,0 0-1 0 0,-11-2-103 0 0,20 1-67 0 0,0-1 0 0 0,0 1 1 0 0,1-1-1 0 0,-1 0 0 0 0,0-1 0 0 0,1 1 0 0 0,-1-1 0 0 0,1 0 1 0 0,0-1-1 0 0,0 1 0 0 0,0-1 0 0 0,1 0 0 0 0,-1 0 0 0 0,1-1 0 0 0,0 1 1 0 0,0-1-1 0 0,0 0 0 0 0,1 0 0 0 0,-1 0 0 0 0,1 0 0 0 0,1-1 0 0 0,-1 1 1 0 0,1-1-1 0 0,0 0 0 0 0,0 0 0 0 0,1 0 0 0 0,-1 0 0 0 0,1-1 67 0 0,-2-12-495 0 0,1 1-1 0 0,0-1 1 0 0,1 1-1 0 0,1-1 0 0 0,1 0 1 0 0,1 1-1 0 0,0-1 1 0 0,5-15 495 0 0,-3 17-872 0 0,1 0 0 0 0,0 0 1 0 0,1 0-1 0 0,1 1 0 0 0,1 0 0 0 0,0 0 1 0 0,7-9 871 0 0,42-43-4283 0 0</inkml:trace>
  <inkml:trace contextRef="#ctx0" brushRef="#br0" timeOffset="5">3894 713 964 0 0,'2'0'4451'0'0,"7"16"-3949"0"0,16 35 535 0 0,-3 2 0 0 0,-2 0 1 0 0,-2 2-1 0 0,10 54-1037 0 0,-26-65 1420 0 0,1-67-478 0 0,2-10-1208 0 0,2 1 1 0 0,1 1 0 0 0,1-1-1 0 0,2 1 1 0 0,1 1-1 0 0,1 0 1 0 0,2 0 0 0 0,1 2-1 0 0,1 0 1 0 0,1 1-1 0 0,2 0 1 0 0,7-6 265 0 0,-23 28-42 0 0,0 0 0 0 0,0 0 1 0 0,0 1-1 0 0,1-1 0 0 0,0 1 1 0 0,0 0-1 0 0,0 0 0 0 0,0 1 0 0 0,1 0 1 0 0,-1 0-1 0 0,1 0 0 0 0,0 0 1 0 0,0 1-1 0 0,0 0 0 0 0,0 0 0 0 0,0 1 1 0 0,0-1-1 0 0,0 2 0 0 0,1-1 0 0 0,-1 0 1 0 0,6 1 41 0 0,-9 3 53 0 0,0-1 0 0 0,0 1 1 0 0,0 0-1 0 0,0 0 1 0 0,-1 0-1 0 0,1 0 0 0 0,-1 0 1 0 0,1 1-1 0 0,-1-1 0 0 0,0 1 1 0 0,-1-1-1 0 0,1 1 0 0 0,-1 0 1 0 0,1 0-1 0 0,-1 0 0 0 0,0 1-53 0 0,2 4 144 0 0,6 23 99 0 0,-1 2 1 0 0,-2-1-1 0 0,-2 1 0 0 0,-1 0 1 0 0,-1 0-1 0 0,-2 0 0 0 0,-2 4-243 0 0,2-4 228 0 0,-18 92 883 0 0,50-161-1626 0 0,24-44 238 0 0,4 4-1 0 0,2 2 0 0 0,52-45 278 0 0,-101 106-59 0 0,74-49-452 0 0,-79 100 1355 0 0,-9 30 75 0 0,10 137-721 0 0,-8-201-225 0 0,0 0-1 0 0,0 0 1 0 0,1 0 0 0 0,-1 0-1 0 0,1 0 1 0 0,0-1 0 0 0,1 1-1 0 0,-1-1 1 0 0,1 1 0 0 0,-1-1-1 0 0,1 0 1 0 0,1 0 0 0 0,-1 0-1 0 0,1-1 1 0 0,-1 1 0 0 0,1-1-1 0 0,0 0 1 0 0,0 0-1 0 0,0 0 1 0 0,1-1 0 0 0,-1 1-1 0 0,1-1 1 0 0,-1 0 0 0 0,1 0-1 0 0,0 0 1 0 0,0-1 0 0 0,0 0-1 0 0,0 0 1 0 0,0 0 0 0 0,0-1-1 0 0,0 1 1 0 0,0-1 0 0 0,0 0-1 0 0,0-1 1 0 0,0 1-1 0 0,0-1 1 0 0,0 0 0 0 0,0 0-1 0 0,0-1 1 0 0,-1 1 0 0 0,1-1-1 0 0,1-1 28 0 0,11-8 84 0 0,0 0 0 0 0,-1-2 1 0 0,0 0-1 0 0,-1-1 0 0 0,0 0 0 0 0,-1-1 0 0 0,-1-1 0 0 0,-1 0 0 0 0,0-1 0 0 0,-1 0 0 0 0,-1 0 0 0 0,0-1 0 0 0,4-14-84 0 0,-5 16 160 0 0,-1-1 0 0 0,0 0 0 0 0,-2 0 0 0 0,0-1 0 0 0,-1 0 0 0 0,0 0 0 0 0,-2 0 0 0 0,0-1 0 0 0,0-5-160 0 0,-26 31 1008 0 0,13 5-1110 0 0,0 1-1 0 0,1-1 1 0 0,1 2 0 0 0,0-1 0 0 0,1 1 0 0 0,0 0 0 0 0,1 0 0 0 0,1 1 0 0 0,0 0-1 0 0,1 0 1 0 0,1 0 0 0 0,0 0 0 0 0,1 1 0 0 0,1-1 0 0 0,0 1 0 0 0,1 0 0 0 0,1 3 102 0 0,-1-11-79 0 0,0 0 0 0 0,1 0 0 0 0,0 0 1 0 0,0-1-1 0 0,1 1 0 0 0,0 0 0 0 0,0 0 1 0 0,1-1-1 0 0,0 0 0 0 0,1 1 0 0 0,-1-1 1 0 0,1 0-1 0 0,1-1 0 0 0,-1 1 0 0 0,1-1 1 0 0,0 0-1 0 0,1 0 0 0 0,-1 0 0 0 0,1-1 1 0 0,0 0-1 0 0,1 0 0 0 0,-1 0 0 0 0,1-1 1 0 0,0 0-1 0 0,0 0 0 0 0,0-1 0 0 0,1 0 1 0 0,-1 0-1 0 0,1-1 0 0 0,-1 0 0 0 0,1 0 1 0 0,0 0-1 0 0,0-1 0 0 0,0-1 0 0 0,5 1 79 0 0,0-2-422 0 0,-1 0-1 0 0,0 0 0 0 0,0-1 1 0 0,0-1-1 0 0,0 0 1 0 0,0-1-1 0 0,-1 0 1 0 0,0-1-1 0 0,0 0 0 0 0,0 0 1 0 0,0-1-1 0 0,-1-1 1 0 0,0 0-1 0 0,0 0 0 0 0,0-1 1 0 0,-1 0-1 0 0,-1-1 1 0 0,5-5 422 0 0,32-33-2742 0 0</inkml:trace>
  <inkml:trace contextRef="#ctx0" brushRef="#br0" timeOffset="6">5694 732 4936 0 0,'-24'59'4160'0'0,"14"-28"-3521"0"0,-33 146 2403 0 0,43-176-3040 0 0,0-1 0 0 0,1 1 0 0 0,-1-1 0 0 0,1 1 0 0 0,-1-1 0 0 0,1 0 0 0 0,0 1 0 0 0,-1-1 0 0 0,1 0 0 0 0,-1 1 0 0 0,1-1 0 0 0,0 0 0 0 0,-1 1-1 0 0,1-1 1 0 0,0 0 0 0 0,-1 0 0 0 0,1 0 0 0 0,0 0 0 0 0,0 0 0 0 0,-1 0 0 0 0,1 0 0 0 0,0 0 0 0 0,-1 0 0 0 0,1 0 0 0 0,0 0 0 0 0,-1 0 0 0 0,1-1 0 0 0,0 1 0 0 0,-1 0 0 0 0,1 0 0 0 0,0-1 0 0 0,-1 1-1 0 0,1 0 1 0 0,0-1 0 0 0,-1 1 0 0 0,1-1 0 0 0,-1 1 0 0 0,1 0 0 0 0,-1-1 0 0 0,1 0 0 0 0,-1 1 0 0 0,0-1 0 0 0,1 1 0 0 0,-1-1 0 0 0,1 1 0 0 0,-1-1 0 0 0,0 0 0 0 0,0 1 0 0 0,1-1 0 0 0,-1 0 0 0 0,0 1 0 0 0,0-1-1 0 0,0 0 1 0 0,0 1 0 0 0,0-1 0 0 0,0 0 0 0 0,0 0 0 0 0,0 0-2 0 0,4-2 45 0 0,57-58-42 0 0,-29 26-224 0 0,2 2 0 0 0,1 1 0 0 0,2 2-1 0 0,1 1 1 0 0,1 2 0 0 0,9-2 221 0 0,-47 28 1 0 0,1-1-29 0 0,0 0 1 0 0,1 0-1 0 0,-1 0 1 0 0,1 0-1 0 0,0 0 0 0 0,0 0 1 0 0,-1 1-1 0 0,1-1 1 0 0,0 1-1 0 0,0 0 0 0 0,1 0 1 0 0,-1 0-1 0 0,0 0 1 0 0,0 1-1 0 0,0-1 0 0 0,1 1 1 0 0,-1 0-1 0 0,0 0 1 0 0,0 0-1 0 0,1 0 0 0 0,-1 0 1 0 0,0 1-1 0 0,0 0 1 0 0,0-1-1 0 0,1 1 0 0 0,-1 0 1 0 0,0 1-1 0 0,0-1 1 0 0,0 0-1 0 0,-1 1 0 0 0,1 0 1 0 0,0 0-1 0 0,-1 0 0 0 0,1 0 1 0 0,-1 0-1 0 0,2 2 28 0 0,16 101 1192 0 0,-11 154-3410 0 0,-3-240-10 0 0,-2-9-472 0 0</inkml:trace>
  <inkml:trace contextRef="#ctx0" brushRef="#br0" timeOffset="7">6643 126 10581 0 0,'-71'251'4562'0'0,"60"-151"-4496"0"0,3 0-1 0 0,5 0 0 0 0,4 11-65 0 0,0-78-637 0 0,1 0 0 0 0,2 0 0 0 0,1-1 0 0 0,2 1 0 0 0,0-1 0 0 0,11 23 637 0 0,-18-54-83 0 0,10 18-2401 0 0,-2-20-1999 0 0,-4-19 372 0 0</inkml:trace>
  <inkml:trace contextRef="#ctx0" brushRef="#br0" timeOffset="8">6045 404 11133 0 0,'-12'0'6525'0'0,"12"0"-5645"0"0,0 0-880 0 0,4 0-1276 0 0,15 0-197 0 0,14 0 1221 0 0,19-1 252 0 0,44-11 452 0 0,55-12-264 0 0,53-18-188 0 0,17-6-540 0 0,-6-1-328 0 0,-38 9-604 0 0,-44 11-812 0 0,-41 8-352 0 0,-29 11-569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27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127 817 1384 0 0,'0'0'2897'0'0,"0"0"-1390"0"0,0 0-1143 0 0,0 0-220 0 0,0 0 148 0 0,0 0 28 0 0,25 0-185 0 0,174 14-17 0 0,-196-14-129 0 0,0 0-1 0 0,-1 0 1 0 0,1-1-1 0 0,0 1 1 0 0,0-1-1 0 0,0 0 0 0 0,-1 1 1 0 0,1-1-1 0 0,0 0 1 0 0,-1-1-1 0 0,1 1 1 0 0,-1 0-1 0 0,1-1 0 0 0,-1 1 1 0 0,0-1-1 0 0,0 0 1 0 0,0 0-1 0 0,0 0 1 0 0,0 0-1 0 0,0 0 0 0 0,0 0 1 0 0,0-1-1 0 0,-1 1 1 0 0,1 0-1 0 0,-1-1 1 0 0,0 0-1 0 0,0 1 1 0 0,0-1-1 0 0,0 0 0 0 0,0 1 1 0 0,-1-1-1 0 0,1 0 1 0 0,-1 0-1 0 0,1 1 1 0 0,-1-4 11 0 0,0-1 82 0 0,0 1 1 0 0,0-1-1 0 0,-1 0 1 0 0,0 0-1 0 0,0 0 1 0 0,-1 1-1 0 0,0-1 1 0 0,0 1-1 0 0,0-1 1 0 0,-1 1-1 0 0,0 0 1 0 0,0 0 0 0 0,-1 0-1 0 0,0-1-82 0 0,-3-1 195 0 0,1-1-1 0 0,-1 2 1 0 0,-1-1-1 0 0,1 1 0 0 0,-1 0 1 0 0,-1 1-1 0 0,1 0 1 0 0,-1 0-1 0 0,0 1 1 0 0,0 0-1 0 0,-1 0 1 0 0,1 1-1 0 0,-1 0 1 0 0,0 1-1 0 0,0 0 1 0 0,-1 1-1 0 0,1 0 1 0 0,0 1-1 0 0,-1 0 1 0 0,1 0-1 0 0,-1 1 1 0 0,1 0-1 0 0,-11 2-194 0 0,13 0-38 0 0,0-1 0 0 0,1 1 0 0 0,-1 0 0 0 0,1 0 0 0 0,-1 1 0 0 0,1 0 0 0 0,0 1 0 0 0,0-1 0 0 0,0 1 0 0 0,0 1 0 0 0,1-1 0 0 0,0 1 0 0 0,0 0 0 0 0,0 1 0 0 0,0-1 0 0 0,1 1 0 0 0,0 0 0 0 0,0 1 0 0 0,1-1 0 0 0,0 1 0 0 0,0 0 0 0 0,0 0 0 0 0,1 0 0 0 0,0 0 0 0 0,0 1 0 0 0,1-1 1 0 0,0 1-1 0 0,0 0 0 0 0,1-1 0 0 0,0 1 0 0 0,1 0 0 0 0,-1 0 0 0 0,1 0 0 0 0,1 0 0 0 0,-1 0 0 0 0,2 0 0 0 0,-1-1 0 0 0,1 1 0 0 0,2 5 38 0 0,7 11-81 0 0,2 0 1 0 0,1-1-1 0 0,0 0 1 0 0,2-1 0 0 0,1-1-1 0 0,0-1 1 0 0,2 0-1 0 0,0-1 1 0 0,1-1-1 0 0,1-1 1 0 0,0-1 0 0 0,2-1-1 0 0,-1 0 1 0 0,2-2-1 0 0,0-1 1 0 0,0-1 0 0 0,1-1-1 0 0,1-1 1 0 0,0-1-1 0 0,0-1 1 0 0,5-1 80 0 0,-19-2-294 0 0,1-1 1 0 0,-1-1 0 0 0,1 0-1 0 0,-1-1 1 0 0,1 0-1 0 0,0-1 1 0 0,0 0-1 0 0,-1-1 1 0 0,1-1 0 0 0,-1 0-1 0 0,1 0 1 0 0,-1-1-1 0 0,0-1 1 0 0,0 0-1 0 0,0-1 1 0 0,0 0 0 0 0,-1-1-1 0 0,0 0 1 0 0,10-7 293 0 0,2-6-2392 0 0</inkml:trace>
  <inkml:trace contextRef="#ctx0" brushRef="#br0" timeOffset="275.969">969 538 4456 0 0,'-6'16'3569'0'0,"-8"9"-2692"0"0,-3 7-1266 0 0,-100 258 1831 0 0,69-128-2286 0 0,47-149-1504 0 0,1-14-379 0 0,0-1 1745 0 0,0-6-1864 0 0</inkml:trace>
  <inkml:trace contextRef="#ctx0" brushRef="#br0" timeOffset="503.982">633 630 6289 0 0,'0'0'1822'0'0,"0"0"-709"0"0,0 0-761 0 0,1 5-256 0 0,190 219 272 0 0,-188-220-377 0 0,34 44-168 0 0,3-2 0 0 0,1-1-1 0 0,2-2 1 0 0,22 15 177 0 0,16-12-4406 0 0,-62-41 1434 0 0</inkml:trace>
  <inkml:trace contextRef="#ctx0" brushRef="#br0" timeOffset="755.972">1328 601 4608 0 0,'2'28'3410'0'0,"8"15"-3057"0"0,0-1-261 0 0,101 426 1115 0 0,-51-180-1172 0 0,-57-263-736 0 0,0-34-1920 0 0,-5-17 1444 0 0,-7-9-1469 0 0</inkml:trace>
  <inkml:trace contextRef="#ctx0" brushRef="#br0" timeOffset="1004.496">1391 979 3248 0 0,'-9'-21'689'0'0,"2"0"-1"0"0,0-1 0 0 0,2 1 1 0 0,0-1-1 0 0,2-1 0 0 0,0 1 1 0 0,1 0-1 0 0,2-1 1 0 0,1-20-689 0 0,3 29 85 0 0,0 1 1 0 0,1-1 0 0 0,0 1 0 0 0,1 0 0 0 0,0 0 0 0 0,1 1 0 0 0,1 0-1 0 0,0 0 1 0 0,1 0 0 0 0,0 1 0 0 0,0 1 0 0 0,1 0 0 0 0,1 0 0 0 0,10-8-86 0 0,-15 12 22 0 0,0 0-1 0 0,0 1 1 0 0,1 0 0 0 0,-1 0 0 0 0,1 0 0 0 0,0 1 0 0 0,1 0 0 0 0,-1 0 0 0 0,1 1 0 0 0,0 0 0 0 0,0 0 0 0 0,0 1 0 0 0,0 0 0 0 0,0 0 0 0 0,0 1-1 0 0,0 0 1 0 0,1 0 0 0 0,-1 1 0 0 0,0 0 0 0 0,1 1 0 0 0,-1 0 0 0 0,0 0 0 0 0,0 0 0 0 0,1 1 0 0 0,-1 1 0 0 0,-1-1 0 0 0,1 2-22 0 0,5 6 31 0 0,-1 1 0 0 0,0 1 1 0 0,-1 0-1 0 0,0 1 0 0 0,-1 0 1 0 0,-1 0-1 0 0,0 1 0 0 0,0 0 0 0 0,-2 1 1 0 0,0 0-1 0 0,0 0 0 0 0,-2 1 1 0 0,0 0-1 0 0,0-1 0 0 0,-2 2 1 0 0,0-1-1 0 0,-1 0 0 0 0,0 1 1 0 0,-2-1-1 0 0,0 1 0 0 0,0-1 0 0 0,-2 1 1 0 0,-1 5-32 0 0,0-8-28 0 0,-1 0 0 0 0,0 0 0 0 0,-1-1 0 0 0,-1 1 0 0 0,0-1 0 0 0,-1-1 0 0 0,0 1 0 0 0,-1-1 0 0 0,-1 0 0 0 0,0-1 0 0 0,0 0 0 0 0,-1 0 0 0 0,0-1 0 0 0,-1 0 0 0 0,0-1 0 0 0,-1 0 0 0 0,1-1 0 0 0,-2-1 0 0 0,1 1 0 0 0,-1-2 0 0 0,0 0 0 0 0,-1 0 0 0 0,1-2 0 0 0,-1 1 0 0 0,0-2 0 0 0,0 0 0 0 0,-1 0 0 0 0,1-1 0 0 0,0-1 0 0 0,-2-1 28 0 0,11 0-124 0 0,0-1-1 0 0,0 1 0 0 0,0-1 0 0 0,0 0 0 0 0,1-1 1 0 0,-1 1-1 0 0,1-1 0 0 0,-1 0 0 0 0,1 0 0 0 0,-1 0 0 0 0,1-1 1 0 0,0 1-1 0 0,0-1 0 0 0,0 0 0 0 0,0 0 0 0 0,1-1 1 0 0,-1 1-1 0 0,1-1 0 0 0,0 0 0 0 0,-1-2 125 0 0,0 0-494 0 0,0-1 0 0 0,1 0-1 0 0,0 0 1 0 0,0 0 0 0 0,1 0-1 0 0,0 0 1 0 0,0-1 0 0 0,0 1-1 0 0,1 0 1 0 0,0-1 0 0 0,1 0-1 0 0,0-4 495 0 0,0-17-2690 0 0</inkml:trace>
  <inkml:trace contextRef="#ctx0" brushRef="#br0" timeOffset="1441.491">1930 927 640 0 0,'39'-10'8321'0'0,"44"-50"-7486"0"0,-75 52-759 0 0,1 0 1 0 0,-1 0-1 0 0,0-1 0 0 0,-1 0 0 0 0,0 0 0 0 0,-1-1 1 0 0,1 0-1 0 0,-2 0 0 0 0,1 0 0 0 0,-2-1 0 0 0,1 0 1 0 0,-2 0-1 0 0,1 0 0 0 0,-1 0 0 0 0,-1 0 0 0 0,0-1 1 0 0,-1 1-1 0 0,0-3-76 0 0,0 12 13 0 0,0 0 0 0 0,-1 0 1 0 0,1 0-1 0 0,-1-1 0 0 0,0 1 1 0 0,0 0-1 0 0,0 0 0 0 0,0-1 1 0 0,0 1-1 0 0,0 0 0 0 0,0 0 1 0 0,-1 0-1 0 0,1-1 0 0 0,-1 1 0 0 0,0 0 1 0 0,0 0-1 0 0,1 0 0 0 0,-1 0 1 0 0,0 0-1 0 0,-1 0 0 0 0,1 0 1 0 0,0 0-1 0 0,-1 1 0 0 0,1-1 1 0 0,-1 0-1 0 0,1 1 0 0 0,-1-1 1 0 0,0 1-1 0 0,1-1 0 0 0,-1 1 1 0 0,0 0-1 0 0,0 0 0 0 0,0 0 1 0 0,0 0-1 0 0,0 0 0 0 0,-1 1 1 0 0,1-1-1 0 0,0 0 0 0 0,0 1 0 0 0,0 0 1 0 0,0-1-1 0 0,-1 1 0 0 0,1 0 1 0 0,0 0-1 0 0,0 0 0 0 0,-1 1 1 0 0,1-1-14 0 0,-8 4-26 0 0,1 0-1 0 0,0 1 1 0 0,-1 0 0 0 0,2 1 0 0 0,-1 0-1 0 0,1 0 1 0 0,0 1 0 0 0,0 0 0 0 0,1 1 0 0 0,0-1-1 0 0,0 1 1 0 0,1 1 0 0 0,0-1 0 0 0,0 1 0 0 0,1 0-1 0 0,0 1 1 0 0,0-1 0 0 0,1 1 0 0 0,1 0-1 0 0,0 0 1 0 0,0 0 0 0 0,0 5 26 0 0,-3 0 11 0 0,2 1 1 0 0,0-1-1 0 0,0 1 0 0 0,2 0 1 0 0,0 0-1 0 0,0 0 0 0 0,2 0 0 0 0,0 0 1 0 0,1 0-1 0 0,0 0 0 0 0,1 0 1 0 0,1 0-1 0 0,1 0 0 0 0,0-1 1 0 0,1 1-1 0 0,1-1 0 0 0,0 0 0 0 0,1-1 1 0 0,1 0-1 0 0,6 10-11 0 0,-2-11-153 0 0,0 0 1 0 0,1 0-1 0 0,1-2 0 0 0,0 1 1 0 0,0-2-1 0 0,1 0 0 0 0,0-1 1 0 0,1 0-1 0 0,0-1 1 0 0,1-1-1 0 0,-1-1 0 0 0,1 0 1 0 0,1-1-1 0 0,-1-1 0 0 0,1-1 1 0 0,-1 0-1 0 0,1-1 0 0 0,0-1 1 0 0,0-1-1 0 0,0 0 0 0 0,0-2 1 0 0,0 0-1 0 0,-1 0 0 0 0,1-2 1 0 0,11-4 152 0 0,10-12-2339 0 0,-5-14-1673 0 0</inkml:trace>
  <inkml:trace contextRef="#ctx0" brushRef="#br0" timeOffset="1775.489">2485 793 2568 0 0,'15'6'6760'0'0,"-4"14"-7232"0"0,-7-12 1241 0 0,161 331 1220 0 0,-153-291-1596 0 0,-9-29 3143 0 0,-14-192-4586 0 0,11 150 851 0 0,1-1 0 0 0,1 1 0 0 0,1 0-1 0 0,1 0 1 0 0,1 0 0 0 0,1 0 0 0 0,1 1 0 0 0,1 0-1 0 0,1 0 1 0 0,2 0 199 0 0,-3 1-487 0 0,2 1 1 0 0,0 1-1 0 0,2-1 1 0 0,0 2-1 0 0,1 0 0 0 0,1 0 1 0 0,0 1-1 0 0,1 1 0 0 0,1 1 1 0 0,1 0-1 0 0,0 1 0 0 0,1 0 487 0 0,45-1-4443 0 0,-47 20 2277 0 0</inkml:trace>
  <inkml:trace contextRef="#ctx0" brushRef="#br0" timeOffset="2055.491">3294 682 10101 0 0,'0'0'2211'0'0,"0"0"-1144"0"0,0 8-738 0 0,-2 260 830 0 0,18-192-1708 0 0,3-2 1 0 0,3 0-1 0 0,15 30 549 0 0,-4-40-5302 0 0,-25-67 2111 0 0,-1-17-1365 0 0</inkml:trace>
  <inkml:trace contextRef="#ctx0" brushRef="#br0" timeOffset="2237.506">3194 443 8829 0 0,'-15'-3'2672'0'0,"12"3"-1796"0"0,-1 0-864 0 0,4 0 52 0 0,0-2-64 0 0,0 0-76 0 0,0-3-360 0 0,0-2-736 0 0,15-1-1208 0 0,-8 1-693 0 0</inkml:trace>
  <inkml:trace contextRef="#ctx0" brushRef="#br0" timeOffset="3387.5">3516 891 3392 0 0,'0'0'2560'0'0,"0"0"-1351"0"0,0 0-1089 0 0,0 0 183 0 0,0 11 121 0 0,29 126-249 0 0,-10-74-37 0 0,9 29 24 0 0,-20-77 823 0 0,-7-27-632 0 0,27-129 64 0 0,-12 87-467 0 0,-6 13-50 0 0,3 0 0 0 0,1 0 0 0 0,2 1-1 0 0,1 1 1 0 0,2 0 0 0 0,2 2 0 0 0,9-11 100 0 0,7 15-79 0 0,-26 63 604 0 0,-2 6-227 0 0,-2 1 0 0 0,-1-1 1 0 0,-2 1-1 0 0,-2 0 0 0 0,-1 0 0 0 0,-3 24-298 0 0,1-3 68 0 0,-5 55 101 0 0,105-331 200 0 0,-81 183-652 0 0,2 0-1 0 0,1 1 1 0 0,2 2 0 0 0,1 0 0 0 0,1 1 0 0 0,2 2 0 0 0,10-8 283 0 0,-36 37 4 0 0,0-1 1 0 0,0 1 0 0 0,-1-1 0 0 0,1 1 0 0 0,0-1-1 0 0,0 1 1 0 0,0 0 0 0 0,0-1 0 0 0,0 1-1 0 0,0 0 1 0 0,0 0 0 0 0,0 0 0 0 0,0 0 0 0 0,0 0-1 0 0,0 0 1 0 0,0 0 0 0 0,0 0 0 0 0,0 1 0 0 0,0-1-1 0 0,0 0 1 0 0,0 0 0 0 0,0 1 0 0 0,0-1 0 0 0,0 1-1 0 0,0-1 1 0 0,0 1 0 0 0,0-1 0 0 0,0 1-1 0 0,-1-1 1 0 0,1 1 0 0 0,0 0 0 0 0,0 0 0 0 0,-1-1-1 0 0,1 1 1 0 0,0 0 0 0 0,-1 0 0 0 0,1 0 0 0 0,-1 0-1 0 0,1 0 1 0 0,-1 0 0 0 0,0-1 0 0 0,1 1-1 0 0,-1 0 1 0 0,0 0 0 0 0,0 0 0 0 0,1 0 0 0 0,-1 0-1 0 0,0 0 1 0 0,0 1 0 0 0,0-1 0 0 0,0 0 0 0 0,0 0-1 0 0,-1 0 1 0 0,1 0 0 0 0,0 0 0 0 0,0 0-1 0 0,-1 0 1 0 0,1 0-5 0 0,2 9 170 0 0,15 59 183 0 0,-16-57-414 0 0,0 0 1 0 0,0 0-1 0 0,1-1 0 0 0,1 1 0 0 0,0-1 0 0 0,0 0 0 0 0,2 0 0 0 0,-1 0 0 0 0,1 0 0 0 0,0 0 1 0 0,1-1-1 0 0,1 0 0 0 0,-1-1 0 0 0,2 1 0 0 0,-1-1 0 0 0,1 0 0 0 0,1-1 0 0 0,-1 0 0 0 0,1 0 0 0 0,1-1 1 0 0,-1 0-1 0 0,1-1 0 0 0,1 0 0 0 0,6 2 61 0 0,-12-5 9 0 0,0-2 0 0 0,1 1 0 0 0,-1-1-1 0 0,0 1 1 0 0,1-2 0 0 0,0 1 0 0 0,-1 0 0 0 0,1-1 0 0 0,-1 0 0 0 0,1-1 0 0 0,-1 1 0 0 0,1-1 0 0 0,-1 0-1 0 0,1 0 1 0 0,-1-1 0 0 0,0 0 0 0 0,1 0 0 0 0,-1 0 0 0 0,0 0 0 0 0,0-1 0 0 0,0 0 0 0 0,-1 0 0 0 0,1 0-1 0 0,-1 0 1 0 0,0-1 0 0 0,0 0 0 0 0,0 0 0 0 0,0 0 0 0 0,0 0 0 0 0,-1-1 0 0 0,0 1 0 0 0,1-2-9 0 0,8-13 151 0 0,-1 0 1 0 0,0 0 0 0 0,-1-1 0 0 0,-2-1 0 0 0,0 0 0 0 0,-1 0 0 0 0,-1 0 0 0 0,0-1 0 0 0,-2 0 0 0 0,-1 0-1 0 0,0-19-151 0 0,-2 40 26 0 0,-1-1-1 0 0,0 1 0 0 0,0-1 0 0 0,0 1 1 0 0,0-1-1 0 0,0 1 0 0 0,0-1 0 0 0,0 1 0 0 0,0-1 1 0 0,0 1-1 0 0,-1 0 0 0 0,1-1 0 0 0,-1 1 1 0 0,1 0-1 0 0,-1-1 0 0 0,0 1 0 0 0,1 0 0 0 0,-1-1 1 0 0,0 1-1 0 0,0 0 0 0 0,0 0 0 0 0,0 0 1 0 0,0 0-1 0 0,0 0 0 0 0,0 0 0 0 0,0 0 0 0 0,0 0 1 0 0,-1 0-1 0 0,1 1 0 0 0,0-1 0 0 0,0 0 1 0 0,-1 1-1 0 0,1-1 0 0 0,-1 1 0 0 0,1-1 1 0 0,0 1-1 0 0,-1 0 0 0 0,1 0 0 0 0,-1 0 0 0 0,1-1 1 0 0,-1 1-1 0 0,1 1 0 0 0,-1-1 0 0 0,1 0 1 0 0,0 0-1 0 0,-1 0 0 0 0,0 1-25 0 0,-62 32-599 0 0,57-26 548 0 0,1 0 1 0 0,0 0-1 0 0,0 1 1 0 0,1 0-1 0 0,0 0 0 0 0,0 0 1 0 0,1 1-1 0 0,0-1 0 0 0,0 1 1 0 0,1 0-1 0 0,0 0 0 0 0,1 1 1 0 0,0-1-1 0 0,0 0 1 0 0,1 1-1 0 0,0-1 0 0 0,1 1 1 0 0,0-1-1 0 0,0 1 0 0 0,1-1 1 0 0,1 1-1 0 0,-1-1 51 0 0,1-3-26 0 0,0 0 0 0 0,1-1 0 0 0,-1 1 1 0 0,1-1-1 0 0,0 0 0 0 0,0 1 0 0 0,1-2 0 0 0,0 1 0 0 0,0 0 1 0 0,0-1-1 0 0,0 0 0 0 0,0 1 0 0 0,1-2 0 0 0,0 1 0 0 0,0-1 1 0 0,0 1-1 0 0,0-1 0 0 0,1-1 0 0 0,-1 1 0 0 0,1-1 0 0 0,4 2 26 0 0,127 21-791 0 0,-126-26 522 0 0,-1 1-1 0 0,0-2 1 0 0,0 1 0 0 0,0-2 0 0 0,0 1-1 0 0,0-1 1 0 0,-1-1 0 0 0,1 1-1 0 0,-1-2 1 0 0,0 1 0 0 0,0-2 0 0 0,0 1-1 0 0,-1-1 1 0 0,0 0 0 0 0,0 0 0 0 0,-1-1-1 0 0,1-1 1 0 0,-1 1 0 0 0,-1-1 0 0 0,1 0-1 0 0,-2 0 1 0 0,1-1 0 0 0,-1 0-1 0 0,0 0 1 0 0,-1 0 0 0 0,0 0 0 0 0,0-1-1 0 0,-1 0 1 0 0,0 0 0 0 0,1-9 269 0 0,1-21-1521 0 0</inkml:trace>
  <inkml:trace contextRef="#ctx0" brushRef="#br0" timeOffset="3637.51">4901 642 316 0 0,'0'0'140'0'0,"0"-1"1"0"0,0 1-1 0 0,-1-1 1 0 0,1 1-1 0 0,-1-1 1 0 0,1 1-1 0 0,0-1 0 0 0,-1 1 1 0 0,1 0-1 0 0,-1-1 1 0 0,1 1-1 0 0,-1 0 1 0 0,1-1-1 0 0,-1 1 0 0 0,1 0 1 0 0,-1 0-1 0 0,1-1 1 0 0,-1 1-1 0 0,0 0 0 0 0,1 0 1 0 0,-1 0-1 0 0,1 0 1 0 0,-1 0-1 0 0,1 0 1 0 0,-1 0-1 0 0,0 0 0 0 0,1 0 1 0 0,-1 0-1 0 0,1 0 1 0 0,-1 0-1 0 0,0 0 1 0 0,1 0-1 0 0,-1 0 0 0 0,1 1 1 0 0,-1-1-1 0 0,1 0 1 0 0,-1 0-1 0 0,1 1 0 0 0,-1-1 1 0 0,1 0-1 0 0,-1 1 1 0 0,1-1-1 0 0,-1 1 1 0 0,1-1-1 0 0,-1 1 0 0 0,1-1 1 0 0,0 1-1 0 0,-1-1 1 0 0,1 1-1 0 0,0-1 1 0 0,0 1-1 0 0,-1-1 0 0 0,1 1 1 0 0,0 0-141 0 0,-8 40 782 0 0,5-24-538 0 0,-5 191 2701 0 0,8-208-2940 0 0,0 1 1 0 0,0-1 0 0 0,0 1 0 0 0,0-1-1 0 0,1 1 1 0 0,-1-1 0 0 0,0 1-1 0 0,0-1 1 0 0,0 1 0 0 0,0-1-1 0 0,1 1 1 0 0,-1-1 0 0 0,0 1 0 0 0,1-1-1 0 0,-1 0 1 0 0,0 1 0 0 0,1-1-1 0 0,-1 1 1 0 0,0-1 0 0 0,1 0 0 0 0,-1 1-1 0 0,1-1 1 0 0,-1 0 0 0 0,1 0-1 0 0,-1 1 1 0 0,1-1 0 0 0,-1 0-1 0 0,1 0 1 0 0,-1 0 0 0 0,1 0 0 0 0,-1 1-1 0 0,1-1 1 0 0,-1 0 0 0 0,1 0-1 0 0,-1 0 1 0 0,1 0 0 0 0,-1 0-1 0 0,1 0 1 0 0,-1 0 0 0 0,1-1 0 0 0,-1 1-1 0 0,1 0 1 0 0,-1 0 0 0 0,1 0-1 0 0,-1 0 1 0 0,1-1 0 0 0,-1 1-1 0 0,1 0 1 0 0,-1-1 0 0 0,1 1 0 0 0,-1 0-1 0 0,0-1 1 0 0,1 1 0 0 0,-1 0-1 0 0,1-1 1 0 0,-1 1 0 0 0,0-1 0 0 0,1 1-6 0 0,29-22-362 0 0,-29 22 392 0 0,244-224-1023 0 0,-242 221 973 0 0,-1 1-1 0 0,1-1 0 0 0,0 1 0 0 0,-1 0 0 0 0,1 0 1 0 0,0 0-1 0 0,0 0 0 0 0,0 0 0 0 0,1 1 1 0 0,-1 0-1 0 0,0-1 0 0 0,1 1 0 0 0,-1 0 0 0 0,0 0 1 0 0,1 1-1 0 0,-1-1 0 0 0,1 1 0 0 0,0 0 1 0 0,-1 0-1 0 0,1 0 0 0 0,-1 0 0 0 0,1 1 0 0 0,-1-1 1 0 0,1 1-1 0 0,-1 0 0 0 0,0 0 0 0 0,1 0 1 0 0,-1 0-1 0 0,0 1 0 0 0,0-1 0 0 0,1 1 0 0 0,-1 0 1 0 0,-1 0-1 0 0,1 0 0 0 0,0 1 0 0 0,1 0 21 0 0,14 22-96 0 0,-2 0-1 0 0,0 2 1 0 0,-2 0-1 0 0,0 1 0 0 0,-2 0 1 0 0,-1 1-1 0 0,2 12 97 0 0,9 23-2995 0 0,-10-42 578 0 0</inkml:trace>
  <inkml:trace contextRef="#ctx0" brushRef="#br0" timeOffset="3871.542">5763 1 9905 0 0,'-8'6'3048'0'0,"-2"26"-3186"0"0,10-29 382 0 0,-14 89-184 0 0,4 1-1 0 0,4 0 1 0 0,4 1 0 0 0,4-1-1 0 0,5 0 1 0 0,3 0 0 0 0,9 25-60 0 0,8 18-753 0 0,-6-49-2778 0 0,-17-100-1356 0 0,-4-17 773 0 0</inkml:trace>
  <inkml:trace contextRef="#ctx0" brushRef="#br0" timeOffset="4070.629">5356 416 10761 0 0,'2'-1'2283'0'0,"15"-5"-2721"0"0,103-15-559 0 0,1 6-1 0 0,45 2 998 0 0,112 7-6755 0 0,-224 6 2899 0 0</inkml:trace>
  <inkml:trace contextRef="#ctx0" brushRef="#br0" timeOffset="4355.542">6029 345 11825 0 0,'-138'43'5795'0'0,"137"-43"-5788"0"0,0 0 0 0 0,0 1 0 0 0,1-1 0 0 0,-1 1 0 0 0,0-1 0 0 0,1 1 0 0 0,-1-1 0 0 0,1 1 0 0 0,-1-1 0 0 0,0 1 0 0 0,1 0 0 0 0,-1-1 0 0 0,1 1 0 0 0,0 0 0 0 0,-1 0 0 0 0,1-1 0 0 0,-1 1 0 0 0,1 0 0 0 0,0 0 0 0 0,0-1 0 0 0,0 1 0 0 0,-1 0 0 0 0,1 0 0 0 0,0 0 0 0 0,0 0 0 0 0,0-1 0 0 0,0 1 0 0 0,0 0-1 0 0,0 0 1 0 0,1 0 0 0 0,-1-1 0 0 0,0 1 0 0 0,0 0 0 0 0,0 0 0 0 0,1 0 0 0 0,-1-1 0 0 0,0 1 0 0 0,1 0 0 0 0,-1 0 0 0 0,1-1 0 0 0,-1 1 0 0 0,1 0 0 0 0,-1-1 0 0 0,1 1 0 0 0,0-1 0 0 0,0 1-7 0 0,32 35-803 0 0,-27-30 1001 0 0,41 34-397 0 0,2-1 0 0 0,2-2 0 0 0,1-3 0 0 0,1-2 0 0 0,9 1 199 0 0,35 22-621 0 0,-96-54 618 0 0,1-1-1 0 0,0 1 1 0 0,0-1-1 0 0,0 1 1 0 0,-1 0-1 0 0,1-1 1 0 0,0 1-1 0 0,-1 0 1 0 0,1 0-1 0 0,-1 0 1 0 0,1 1 0 0 0,-1-1-1 0 0,1 0 1 0 0,-1 0-1 0 0,0 1 1 0 0,1-1-1 0 0,-1 1 1 0 0,0-1-1 0 0,0 1 1 0 0,0 0-1 0 0,0-1 1 0 0,-1 1-1 0 0,1 0 1 0 0,0-1 0 0 0,-1 1-1 0 0,1 0 1 0 0,-1 0-1 0 0,0 0 1 0 0,1 0-1 0 0,-1-1 1 0 0,0 1-1 0 0,0 0 1 0 0,0 0-1 0 0,0 0 1 0 0,-1 0-1 0 0,1 0 1 0 0,0 0-1 0 0,-1-1 1 0 0,1 1 0 0 0,-1 0-1 0 0,0 1 4 0 0,-11 6-73 0 0,0 0 1 0 0,0-1-1 0 0,0-1 1 0 0,-1 0-1 0 0,0-1 0 0 0,-1 0 1 0 0,1-1-1 0 0,-1 0 1 0 0,0-1-1 0 0,0-1 0 0 0,-3 0 73 0 0,-142 21-2935 0 0,56-33-2237 0 0,81 2 2336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39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352 427 4516 0 0,'-36'-21'6714'0'0,"-34"18"-6090"0"0,57 4-492 0 0,3 0-141 0 0,-1 1 0 0 0,1 1 1 0 0,0 0-1 0 0,-1 1 0 0 0,1-1 0 0 0,1 2 1 0 0,-1 0-1 0 0,1 0 0 0 0,0 0 1 0 0,0 1-1 0 0,0 1 0 0 0,1 0 0 0 0,0 0 1 0 0,0 0-1 0 0,1 1 0 0 0,0 0 1 0 0,0 0-1 0 0,1 1 0 0 0,0 0 0 0 0,0 0 1 0 0,1 1-1 0 0,1-1 0 0 0,-1 1 1 0 0,2 0-1 0 0,-1 0 0 0 0,1 0 0 0 0,1 1 1 0 0,-1 5 8 0 0,-3 4-38 0 0,1-1 0 0 0,1 2-1 0 0,0-1 1 0 0,2 0 0 0 0,0 1 0 0 0,2-1 0 0 0,1 21 38 0 0,4-32-90 0 0,-1 1 1 0 0,1-1-1 0 0,1 0 1 0 0,0 0-1 0 0,0 0 0 0 0,1-1 1 0 0,0 0-1 0 0,0 0 0 0 0,1-1 1 0 0,0 0-1 0 0,0 0 0 0 0,0-1 1 0 0,1 0-1 0 0,0 0 1 0 0,1-1-1 0 0,-1-1 0 0 0,1 1 1 0 0,0-1-1 0 0,0-1 0 0 0,0 0 1 0 0,0 0-1 0 0,1-1 0 0 0,-1-1 1 0 0,1 1-1 0 0,6-1 90 0 0,117 3-5621 0 0,-98-10 2564 0 0</inkml:trace>
  <inkml:trace contextRef="#ctx0" brushRef="#br0" timeOffset="385.02">692 590 8169 0 0,'-4'0'209'0'0,"1"0"0"0"0,-1 0 1 0 0,0 1-1 0 0,1-1 0 0 0,-1 1 1 0 0,0 0-1 0 0,1 0 0 0 0,-1 0 0 0 0,1 0 1 0 0,0 1-1 0 0,-1-1 0 0 0,1 1 1 0 0,0 0-1 0 0,0 0 0 0 0,0 0 1 0 0,0 0-1 0 0,-2 2-209 0 0,3-1-8 0 0,-1 0 1 0 0,1 0-1 0 0,0 0 1 0 0,0 1-1 0 0,0-1 1 0 0,1 1 0 0 0,-1-1-1 0 0,1 1 1 0 0,0-1-1 0 0,0 1 1 0 0,0 0-1 0 0,0 0 1 0 0,1 0-1 0 0,-1-1 1 0 0,1 1-1 0 0,0 0 1 0 0,0 0 7 0 0,2 7-37 0 0,0-1 0 0 0,1 0 0 0 0,0 1 0 0 0,1-1 0 0 0,0 0 0 0 0,0-1 0 0 0,1 1 0 0 0,1-1 0 0 0,-1 0 0 0 0,2 0 0 0 0,-1 0 0 0 0,1-1 0 0 0,0 0 0 0 0,1-1 0 0 0,0 1 0 0 0,0-2 0 0 0,0 1 0 0 0,1-1 0 0 0,0 0 0 0 0,0-1 0 0 0,1 0 0 0 0,0 0 0 0 0,-1-1 0 0 0,2 0 0 0 0,-1-1 0 0 0,0 0 0 0 0,1-1 0 0 0,-1 0 1 0 0,1-1-1 0 0,-1 0 0 0 0,1 0 0 0 0,0-1 0 0 0,7-1 37 0 0,-11 0 26 0 0,1-1 0 0 0,-1 1 0 0 0,0-2 0 0 0,0 1 0 0 0,0-1 0 0 0,-1 0 1 0 0,1 0-1 0 0,-1 0 0 0 0,1-1 0 0 0,-1 0 0 0 0,0-1 0 0 0,-1 1 0 0 0,1-1 0 0 0,-1 0 1 0 0,0-1-1 0 0,0 1 0 0 0,0-1 0 0 0,-1 0 0 0 0,0 0 0 0 0,0-1-26 0 0,6-8 74 0 0,-1-1 1 0 0,-1 0-1 0 0,-1-1 0 0 0,0 1 0 0 0,-1-1 0 0 0,-1 0 1 0 0,3-14-75 0 0,-7 26 14 0 0,1 0 0 0 0,-1-1 1 0 0,0 1-1 0 0,0 0 1 0 0,0-1-1 0 0,-1 1 0 0 0,0-1 1 0 0,0 1-1 0 0,-1-1 1 0 0,1 1-1 0 0,-1 0 0 0 0,0-1 1 0 0,0 1-1 0 0,-1 0 0 0 0,0 0 1 0 0,0 0-1 0 0,0 0 1 0 0,0 0-1 0 0,-1 0 0 0 0,0 0 1 0 0,0 1-1 0 0,0-1 1 0 0,-1 1-1 0 0,1 0 0 0 0,-1 0 1 0 0,0 0-1 0 0,0 1 0 0 0,0-1 1 0 0,-1 1-1 0 0,1 0 1 0 0,-1 0-1 0 0,0 1 0 0 0,0-1 1 0 0,0 1-1 0 0,0 0 1 0 0,0 1-1 0 0,0-1 0 0 0,-1 1 1 0 0,1 0-1 0 0,-1 0-14 0 0,-3-1-102 0 0,0 1 0 0 0,0 0 0 0 0,0 0 0 0 0,0 1 0 0 0,0 1 0 0 0,0-1-1 0 0,0 1 1 0 0,0 1 0 0 0,0 0 0 0 0,0 0 0 0 0,0 0 0 0 0,1 1 0 0 0,-1 1 0 0 0,1 0 0 0 0,0 0 0 0 0,0 0 0 0 0,0 1 0 0 0,1 0-1 0 0,-1 0 1 0 0,1 1 0 0 0,0 0 0 0 0,1 0 0 0 0,0 1 0 0 0,0 0 0 0 0,0 0 0 0 0,1 0 0 0 0,0 1 0 0 0,0 0 0 0 0,1 0-1 0 0,0 0 1 0 0,0 0 0 0 0,1 1 0 0 0,0 0 0 0 0,-1 4 102 0 0,4-11-148 0 0,1 0-1 0 0,-1 0 1 0 0,0-1-1 0 0,0 1 1 0 0,1 0-1 0 0,-1 0 1 0 0,1 0-1 0 0,-1-1 1 0 0,1 1-1 0 0,0 0 1 0 0,0-1-1 0 0,0 1 1 0 0,0 0-1 0 0,0-1 1 0 0,0 1-1 0 0,0-1 1 0 0,0 0-1 0 0,1 1 1 0 0,-1-1-1 0 0,0 0 1 0 0,1 0-1 0 0,-1 0 1 0 0,1 0-1 0 0,-1 0 1 0 0,1 0-1 0 0,0 0 1 0 0,0 0-1 0 0,-1-1 1 0 0,1 1-1 0 0,0-1 1 0 0,0 1-1 0 0,-1-1 1 0 0,1 0-1 0 0,0 0 1 0 0,0 0-1 0 0,0 0 1 0 0,1 0 148 0 0,16 3-2444 0 0</inkml:trace>
  <inkml:trace contextRef="#ctx0" brushRef="#br0" timeOffset="980.072">1306 546 4196 0 0,'-5'-2'6329'0'0,"2"8"-4934"0"0,35 197-1662 0 0,-23-122 854 0 0,-1-81-534 0 0,117-206-864 0 0,-97 160 488 0 0,3 2-1 0 0,1 0 0 0 0,3 3 1 0 0,8-7 323 0 0,-40 44-37 0 0,0 0 0 0 0,1 0 0 0 0,-1 1 1 0 0,1-1-1 0 0,-1 1 0 0 0,1 0 0 0 0,0 0 1 0 0,0 0-1 0 0,0 1 0 0 0,1-1 0 0 0,-1 1 1 0 0,1 0-1 0 0,-1 0 0 0 0,1 1 1 0 0,0-1-1 0 0,0 1 0 0 0,-1 0 0 0 0,1 0 1 0 0,0 1-1 0 0,1-1 37 0 0,27 69 910 0 0,-26-41-682 0 0,-2 2 1 0 0,-1-1-1 0 0,-1 0 0 0 0,-1 1 1 0 0,-2 0-1 0 0,-2 25-228 0 0,-9 8 1044 0 0,11-62-1018 0 0,14-16-267 0 0,61-83-677 0 0,5 4 1 0 0,39-34 917 0 0,-112 121-95 0 0,0 2 0 0 0,0-1 1 0 0,0 1-1 0 0,1 0 0 0 0,0 0 0 0 0,0 1 0 0 0,1 0 1 0 0,-1 1-1 0 0,1 0 0 0 0,1-1 95 0 0,2 30 339 0 0,-6 15 2 0 0,-2 0 0 0 0,-2 0-1 0 0,-2 0 1 0 0,-1 0 0 0 0,-5 26-341 0 0,-8 47-1797 0 0,5-43-1319 0 0,9-57 751 0 0</inkml:trace>
  <inkml:trace contextRef="#ctx0" brushRef="#br0" timeOffset="1283.025">2385 470 4772 0 0,'7'6'4854'0'0,"1"16"-4275"0"0,-4-9 106 0 0,117 385 1807 0 0,-102-327-2318 0 0,-8-27-84 0 0,-2 1 0 0 0,-2 0 0 0 0,-2 0 0 0 0,-2 1 1 0 0,-1 5-91 0 0,-2-49-347 0 0,0 15 431 0 0,3-12-5169 0 0,-3-7 1350 0 0</inkml:trace>
  <inkml:trace contextRef="#ctx0" brushRef="#br0" timeOffset="1632.0139">2606 681 1176 0 0,'-2'-7'7052'0'0,"-5"-11"-2835"0"0,14-21-4116 0 0,17 19-99 0 0,1 0 0 0 0,0 2 0 0 0,2 0 0 0 0,0 2 0 0 0,1 1 0 0 0,0 2-1 0 0,1 0 1 0 0,1 2 0 0 0,2 0-2 0 0,-30 12 4 0 0,1 0 0 0 0,0 0 0 0 0,0 0-1 0 0,-1 0 1 0 0,1 1 0 0 0,-1-1 0 0 0,1 1-1 0 0,-1-1 1 0 0,1 1 0 0 0,-1 0 0 0 0,0 0 0 0 0,0 0-1 0 0,0 0 1 0 0,0 0 0 0 0,0 1 0 0 0,-1-1-1 0 0,1 1 1 0 0,-1-1 0 0 0,1 1 0 0 0,-1-1 0 0 0,0 1-1 0 0,0 0 1 0 0,0-1 0 0 0,0 1 0 0 0,-1 0 0 0 0,1 0-1 0 0,-1 0 1 0 0,1 0 0 0 0,-1 0 0 0 0,0 0-1 0 0,0-1 1 0 0,-1 1 0 0 0,1 0 0 0 0,-1 3-4 0 0,1-4 7 0 0,1 7 3 0 0,-1 0 0 0 0,0 0 0 0 0,-1 0 0 0 0,0 0 1 0 0,0 0-1 0 0,0 0 0 0 0,-2 0 0 0 0,1-1 0 0 0,-1 1 0 0 0,0 0 0 0 0,-1-1 0 0 0,0 2-10 0 0,-7 7-196 0 0,-1-1 1 0 0,0 0-1 0 0,-1 0 1 0 0,-1-2-1 0 0,0 1 1 0 0,-1-2-1 0 0,-1 0 1 0 0,0-1-1 0 0,0 0 1 0 0,-1-1-1 0 0,-1-1 1 0 0,0-1-1 0 0,0-1 0 0 0,-1 0 1 0 0,0-1-1 0 0,0-1 1 0 0,-1-1-1 0 0,1-1 1 0 0,-1 0-1 0 0,0-2 1 0 0,0 0-1 0 0,-1-1 1 0 0,-15-2 195 0 0,32 1-140 0 0,0 0 1 0 0,0-1-1 0 0,0 0 1 0 0,0 1 0 0 0,1-1-1 0 0,-1 0 1 0 0,0-1-1 0 0,1 1 1 0 0,-1-1-1 0 0,1 1 1 0 0,-1-1 0 0 0,1 0-1 0 0,0 0 1 0 0,0-1-1 0 0,0 1 1 0 0,0-1-1 0 0,0 1 1 0 0,0-1-1 0 0,1 0 1 0 0,-1 0 0 0 0,1 0-1 0 0,0-1 1 0 0,0 1-1 0 0,0 0 1 0 0,1-1-1 0 0,-1 1 1 0 0,1-1 0 0 0,-1 0-1 0 0,1 1 1 0 0,0-1 139 0 0,-3-19-2536 0 0</inkml:trace>
  <inkml:trace contextRef="#ctx0" brushRef="#br0" timeOffset="2068.001">3235 529 4256 0 0,'-6'59'5965'0'0,"4"-53"-5902"0"0,0 0 1 0 0,0 0-1 0 0,0 0 1 0 0,1 0 0 0 0,0 1-1 0 0,0-1 1 0 0,1 0-1 0 0,-1 1 1 0 0,1-1 0 0 0,1 0-1 0 0,-1 1 1 0 0,1-1-1 0 0,0 0 1 0 0,1 0 0 0 0,0 1-1 0 0,0-1 1 0 0,0 0-1 0 0,0-1 1 0 0,1 1-1 0 0,0 0 1 0 0,0-1 0 0 0,1 1-1 0 0,0-1 1 0 0,-1 0-1 0 0,2 0 1 0 0,-1-1 0 0 0,0 1-1 0 0,1-1 1 0 0,0 0-1 0 0,1 0-63 0 0,1-3 3 0 0,1-1-1 0 0,-1 0 0 0 0,0 0 0 0 0,0-1 0 0 0,0 0 0 0 0,1 0 0 0 0,-1-1 0 0 0,0 0 0 0 0,0 0 1 0 0,-1-1-1 0 0,1 0 0 0 0,0 0 0 0 0,-1 0 0 0 0,0-1 0 0 0,0 0 0 0 0,0 0 0 0 0,0-1 0 0 0,-1 0 0 0 0,1 0 1 0 0,-1 0-1 0 0,0 0 0 0 0,-1-1 0 0 0,0 0 0 0 0,1 0 0 0 0,-2 0 0 0 0,1 0 0 0 0,0-2-2 0 0,-1 4-23 0 0,141-195-843 0 0,-111 156 398 0 0,-29 86 1338 0 0,-5 27-761 0 0,-2-48-176 0 0,1 0 0 0 0,0 0 0 0 0,2 0-1 0 0,1 0 1 0 0,1 0 0 0 0,1 0 0 0 0,0 0 0 0 0,2-1 0 0 0,1 0 0 0 0,0 0 0 0 0,1 0 0 0 0,2 0 0 0 0,0-1-1 0 0,1-1 1 0 0,4 6 67 0 0,-11-21-306 0 0,0-1 0 0 0,0 1-1 0 0,1-1 1 0 0,-1 1-1 0 0,1-1 1 0 0,-1 0 0 0 0,1-1-1 0 0,0 1 1 0 0,0 0 0 0 0,0-1-1 0 0,1 0 1 0 0,-1 0-1 0 0,0-1 1 0 0,1 1 0 0 0,-1-1-1 0 0,1 0 1 0 0,0 0-1 0 0,-1 0 1 0 0,5 0 306 0 0,10-1-3731 0 0</inkml:trace>
  <inkml:trace contextRef="#ctx0" brushRef="#br0" timeOffset="2312.037">4088 3 6637 0 0,'0'0'347'0'0,"0"0"0"0"0,0 0 0 0 0,-1 0 0 0 0,1 0 1 0 0,0 0-1 0 0,0 0 0 0 0,0 0 0 0 0,-1 0 0 0 0,1 0 0 0 0,0 0 1 0 0,0 0-1 0 0,0 0 0 0 0,-1 0 0 0 0,1 0 0 0 0,0 0 1 0 0,0-1-1 0 0,0 1 0 0 0,-1 0 0 0 0,1 0 0 0 0,0 0 1 0 0,0 0-1 0 0,0-1 0 0 0,0 1 0 0 0,-1 0-347 0 0,-4 29 886 0 0,-26 346-607 0 0,38 143-204 0 0,-6-474-180 0 0,-1-29-3533 0 0,0-9-3482 0 0,0-23 3162 0 0</inkml:trace>
  <inkml:trace contextRef="#ctx0" brushRef="#br0" timeOffset="2591.974">3878 525 3724 0 0,'-8'-3'6232'0'0,"13"1"-4494"0"0,14 0-1885 0 0,54 3 486 0 0,116-4-423 0 0,-71-22-2967 0 0,-92 13 818 0 0,3-5-1457 0 0</inkml:trace>
  <inkml:trace contextRef="#ctx0" brushRef="#br0" timeOffset="2913.986">4491 664 6341 0 0,'6'0'424'0'0,"0"-1"1"0"0,0 0 0 0 0,0 0 0 0 0,0 0-1 0 0,-1-1 1 0 0,1 0 0 0 0,0 0 0 0 0,-1 0-1 0 0,0-1 1 0 0,1 0 0 0 0,-1 0 0 0 0,0 0-1 0 0,0-1 1 0 0,-1 0 0 0 0,1 1 0 0 0,1-3-425 0 0,88-128 390 0 0,-89 126-230 0 0,0 0-85 0 0,0-1 0 0 0,0 0 1 0 0,-1 0-1 0 0,0 0 0 0 0,-1-1 1 0 0,0 1-1 0 0,0-1 0 0 0,-1 1 1 0 0,0-1-1 0 0,-1 0-75 0 0,-2 8 66 0 0,0 1 1 0 0,-1-1-1 0 0,1 1 1 0 0,0-1-1 0 0,-1 1 0 0 0,0 0 1 0 0,1 0-1 0 0,-1 0 0 0 0,0 0 1 0 0,1 0-1 0 0,-1 0 1 0 0,0 0-1 0 0,0 1 0 0 0,0-1 1 0 0,0 1-1 0 0,0-1 1 0 0,0 1-1 0 0,0 0 0 0 0,0 0 1 0 0,0 0-1 0 0,0 0 0 0 0,1 0 1 0 0,-1 0-1 0 0,0 0 1 0 0,0 1-1 0 0,0-1 0 0 0,0 1 1 0 0,0-1-1 0 0,0 1 1 0 0,-1 1-67 0 0,-12 3-41 0 0,0 0 0 0 0,1 2 1 0 0,-1 0-1 0 0,2 1 1 0 0,-1 0-1 0 0,1 1 1 0 0,0 0-1 0 0,1 1 1 0 0,0 0-1 0 0,1 1 1 0 0,0 1-1 0 0,1 0 1 0 0,0 0-1 0 0,1 1 1 0 0,0 0-1 0 0,1 1 1 0 0,0-1-1 0 0,1 2 1 0 0,1-1-1 0 0,0 1 41 0 0,2-7-31 0 0,0 0 0 0 0,1-1 0 0 0,0 2 0 0 0,0-1 0 0 0,0 0-1 0 0,1 1 1 0 0,0-1 0 0 0,1 1 0 0 0,0 0 0 0 0,1-1 0 0 0,-1 1-1 0 0,2 0 1 0 0,-1 0 0 0 0,1-1 0 0 0,0 1 0 0 0,1-1 0 0 0,0 1-1 0 0,1-1 1 0 0,-1 1 0 0 0,2-1 0 0 0,-1 0 0 0 0,1 0 0 0 0,0-1-1 0 0,4 6 32 0 0,10 1-185 0 0,1-1 0 0 0,0-1-1 0 0,0-1 1 0 0,1-1-1 0 0,1 0 1 0 0,-1-2-1 0 0,2 0 1 0 0,-1-1 0 0 0,1-2-1 0 0,0 0 1 0 0,0-1-1 0 0,0-1 1 0 0,1-1-1 0 0,-1-1 1 0 0,1-1 0 0 0,-1-1-1 0 0,1-1 1 0 0,8-3 185 0 0,57-15-5373 0 0,-64 2-790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4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3124 0 0,'-2'128'4983'0'0,"4"123"-3370"0"0,10 67-1236 0 0,-5-204-510 0 0,-7-114-86 0 0,6-18-3093 0 0,-5 4 2315 0 0,-1 2-587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2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7225 0 0,'0'0'1716'0'0,"0"0"-964"0"0,0 0-688 0 0,0 0-64 0 0,0 0-40 0 0,0 0 28 0 0,0 0-52 0 0,0 0-452 0 0,0 0-392 0 0,4 3-552 0 0,7 6 236 0 0,-3-1-53 0 0,-1 1-1499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5:13.5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38 144 0 0,'-3'114'7522'0'0,"0"-69"-7294"0"0,2 0 0 0 0,2 1 1 0 0,2-1-1 0 0,8 41-228 0 0,-1-52 1091 0 0,-3-64-577 0 0,0-3-619 0 0,1 0-1 0 0,1 0 0 0 0,2 1 1 0 0,1 1-1 0 0,2 0 0 0 0,1 0 1 0 0,1 1-1 0 0,1 1 1 0 0,4-2 105 0 0,-19 27-46 0 0,0 0 0 0 0,1-1 0 0 0,0 1 0 0 0,-1 0 0 0 0,2 1 0 0 0,-1-1 0 0 0,0 0 1 0 0,1 1-1 0 0,-1 0 0 0 0,1 0 0 0 0,0 0 0 0 0,0 0 0 0 0,0 0 0 0 0,1 1 0 0 0,-1 0 1 0 0,1 0-1 0 0,-1 0 0 0 0,1 0 0 0 0,0 1 0 0 0,-1 0 46 0 0,22 41 290 0 0,30 148 1082 0 0,-45-133-1278 0 0,18 180 20 0 0,-28-227-249 0 0,-1-8 177 0 0,0-1 0 0 0,1 1-1 0 0,-1 0 1 0 0,1 0 0 0 0,-1 0 0 0 0,0 0-1 0 0,1 0 1 0 0,-1 0 0 0 0,0 0-1 0 0,1 0 1 0 0,-1 0 0 0 0,0 0 0 0 0,1 0-1 0 0,-1 0 1 0 0,0 0 0 0 0,1 0-1 0 0,-1 0 1 0 0,0 0 0 0 0,1 1-1 0 0,-1-1 1 0 0,0 0 0 0 0,1 0 0 0 0,-1 0-1 0 0,0 0 1 0 0,1 1 0 0 0,-1-1-1 0 0,0 0 1 0 0,0 0 0 0 0,1 1-1 0 0,-1-1 1 0 0,0 0 0 0 0,0 0 0 0 0,0 1-1 0 0,1-1 1 0 0,-1 0 0 0 0,0 1-1 0 0,0-1 1 0 0,0 0 0 0 0,0 1 0 0 0,0-1-1 0 0,1 0 1 0 0,-1 1 0 0 0,0-1-1 0 0,0 0 1 0 0,0 1 0 0 0,0-1-42 0 0,44-109 259 0 0,-28 71-533 0 0,2 1-1 0 0,2 0 1 0 0,1 2-1 0 0,2 0 1 0 0,1 2-1 0 0,23-24 275 0 0,-10 23-903 0 0,-22 62 394 0 0,36 195 1709 0 0,-39-149-1182 0 0,-7-41-74 0 0,-5-23-97 0 0,1-1-1 0 0,0 0 1 0 0,0 0 0 0 0,1 0-1 0 0,0 0 1 0 0,1-1-1 0 0,0 1 1 0 0,0-1 0 0 0,1 1-1 0 0,0-1 1 0 0,1 0-1 0 0,2 4 154 0 0,29-1-4193 0 0,-24-11 1839 0 0</inkml:trace>
  <inkml:trace contextRef="#ctx0" brushRef="#br0" timeOffset="381.984">1198 211 7373 0 0,'-12'4'337'0'0,"0"0"1"0"0,0 0-1 0 0,0 1 0 0 0,0 1 1 0 0,1 0-1 0 0,0 0 1 0 0,0 1-1 0 0,1 1 1 0 0,0 0-1 0 0,0 0 1 0 0,-1 2-338 0 0,1 0-2 0 0,0 0 0 0 0,1 1 1 0 0,0 0-1 0 0,1 0 0 0 0,0 1 1 0 0,1 0-1 0 0,0 1 0 0 0,1-1 1 0 0,1 1-1 0 0,0 0 0 0 0,0 1 1 0 0,1-1-1 0 0,1 1 0 0 0,0-1 1 0 0,0 11 1 0 0,3-22-8 0 0,-1 1-27 0 0,0 1 1 0 0,0-1 0 0 0,1 0-1 0 0,-1 0 1 0 0,1 1 0 0 0,0-1-1 0 0,0 0 1 0 0,0 1 0 0 0,0-1 0 0 0,0 1-1 0 0,1-1 1 0 0,-1 0 0 0 0,1 0-1 0 0,0 1 1 0 0,0-1 0 0 0,0 0-1 0 0,1 0 1 0 0,-1 0 0 0 0,1 0-1 0 0,0 0 1 0 0,0 0 0 0 0,0-1-1 0 0,0 1 1 0 0,0-1 0 0 0,0 1-1 0 0,1-1 1 0 0,-1 0 0 0 0,1 0-1 0 0,-1 0 1 0 0,1 0 0 0 0,0 0 0 0 0,0 0-1 0 0,0-1 1 0 0,2 1 34 0 0,0-1 39 0 0,1 1-1 0 0,0-2 1 0 0,0 1-1 0 0,0-1 1 0 0,0 0 0 0 0,0 0-1 0 0,0 0 1 0 0,0-1 0 0 0,0 0-1 0 0,0 0 1 0 0,0-1 0 0 0,-1 1-1 0 0,1-1 1 0 0,0 0-1 0 0,-1-1 1 0 0,0 0 0 0 0,1 0-1 0 0,-1 0 1 0 0,0 0 0 0 0,0-1-1 0 0,-1 1 1 0 0,1-1-1 0 0,-1-1 1 0 0,0 1 0 0 0,0 0-1 0 0,0-1 1 0 0,2-4-39 0 0,8-12 80 0 0,0 0-1 0 0,-1-1 1 0 0,-1 0-1 0 0,-1-1 1 0 0,-1-1-1 0 0,-2 0-79 0 0,0 5-87 0 0,-1-1 1 0 0,-1 1-1 0 0,-1-1 0 0 0,-1 0 0 0 0,-1-1 0 0 0,-1 1 1 0 0,0-3 86 0 0,-14 109-1777 0 0,9-61 1671 0 0,0 0 0 0 0,2 0 1 0 0,1 1-1 0 0,1-1 0 0 0,1 0 1 0 0,1 0-1 0 0,2 0 0 0 0,0-1 1 0 0,2 1-1 0 0,0-1 0 0 0,2-1 1 0 0,1 3 105 0 0,-8-23-223 0 0,0 0 0 0 0,0 0 0 0 0,0 1 0 0 0,0-1 0 0 0,1-1 0 0 0,-1 1 1 0 0,1 0-1 0 0,0-1 0 0 0,0 1 0 0 0,0-1 0 0 0,0 0 0 0 0,0 0 0 0 0,0 0 0 0 0,1 0 1 0 0,-1 0-1 0 0,1-1 0 0 0,-1 0 0 0 0,1 0 0 0 0,0 0 0 0 0,-1 0 0 0 0,2 0 223 0 0,32-3-3072 0 0</inkml:trace>
  <inkml:trace contextRef="#ctx0" brushRef="#br0" timeOffset="845.93">1926 0 2736 0 0,'-52'5'5918'0'0,"41"-2"-5707"0"0,1 0 1 0 0,-1 1 0 0 0,1 0-1 0 0,0 0 1 0 0,0 1-1 0 0,0 0 1 0 0,0 1 0 0 0,1 0-1 0 0,-7 7-211 0 0,6-4-27 0 0,0 0 0 0 0,0 1 0 0 0,1 0 0 0 0,0 1 0 0 0,1 0 0 0 0,0 0 0 0 0,1 1 0 0 0,0 0 0 0 0,1 0 0 0 0,0 1 0 0 0,1-1 0 0 0,0 1 0 0 0,1 1 0 0 0,1-1 0 0 0,0 0 0 0 0,0 1 0 0 0,2 0 0 0 0,0-1 0 0 0,0 1 0 0 0,1 0 0 0 0,1 0 0 0 0,2 9 27 0 0,-2-18-14 0 0,1 1-1 0 0,0-1 0 0 0,0 0 1 0 0,1 0-1 0 0,0-1 0 0 0,0 1 0 0 0,0 0 1 0 0,0-1-1 0 0,1 0 0 0 0,-1 0 1 0 0,1 0-1 0 0,0 0 0 0 0,0 0 1 0 0,1-1-1 0 0,-1 0 0 0 0,1 0 1 0 0,0 0-1 0 0,-1 0 0 0 0,1-1 1 0 0,1 0-1 0 0,-1 0 0 0 0,0 0 1 0 0,0-1-1 0 0,1 1 0 0 0,-1-1 0 0 0,1-1 1 0 0,-1 1-1 0 0,1-1 0 0 0,-1 0 1 0 0,1 0-1 0 0,-1 0 0 0 0,1-1 1 0 0,-1 0-1 0 0,1 0 0 0 0,-1 0 1 0 0,0-1-1 0 0,0 0 0 0 0,1 0 1 0 0,-1 0-1 0 0,-1-1 0 0 0,1 1 1 0 0,0-1-1 0 0,0 0 0 0 0,1-2 15 0 0,3-5 67 0 0,-1 0 0 0 0,0 0 0 0 0,0-1 0 0 0,-1 0 0 0 0,0-1 0 0 0,-1 1 0 0 0,-1-1 0 0 0,1 0 0 0 0,-2-1 0 0 0,0 1 0 0 0,0-1 0 0 0,-1 0 0 0 0,-1 0 0 0 0,0 0 0 0 0,-1 0 0 0 0,-1 0 0 0 0,1-1 0 0 0,-3-7-67 0 0,-20-11 1635 0 0,12 58-2498 0 0,4 152 921 0 0,56 61 217 0 0,-13-97-166 0 0,-31-113-69 0 0,3 10 14 0 0,-1-1 1 0 0,-2 1 0 0 0,-1 0-1 0 0,-3 1 1 0 0,-1-1-1 0 0,-3 29-54 0 0,1-60 98 0 0,0 1 0 0 0,-1-1-1 0 0,0 1 1 0 0,0-1 0 0 0,-1 1-1 0 0,0-1 1 0 0,0 0 0 0 0,-1 0-1 0 0,0 0 1 0 0,-1-1 0 0 0,1 0-1 0 0,-1 1 1 0 0,-1-2 0 0 0,1 1 0 0 0,-1 0-1 0 0,-1-1 1 0 0,1-1 0 0 0,-1 1-1 0 0,0-1 1 0 0,0 0 0 0 0,0 0-1 0 0,-1-1 1 0 0,0 0 0 0 0,0 0 0 0 0,0-1-1 0 0,0 0 1 0 0,0 0 0 0 0,-8 0-98 0 0,4-2-199 0 0,0-1 0 0 0,0 0 0 0 0,0-1 1 0 0,0-1-1 0 0,0 0 0 0 0,1 0 0 0 0,-1-1 1 0 0,0-1-1 0 0,1 0 0 0 0,0 0 0 0 0,0-1 0 0 0,0-1 1 0 0,1 0-1 0 0,-1 0 0 0 0,2-1 0 0 0,-1 0 1 0 0,1-1-1 0 0,0 0 0 0 0,0-1 0 0 0,1 1 1 0 0,0-2-1 0 0,1 1 0 0 0,0-1 0 0 0,-3-5 199 0 0,0 1-591 0 0,1-1-1 0 0,1 0 0 0 0,0-1 0 0 0,1 0 1 0 0,0-1-1 0 0,2 1 0 0 0,-1-1 0 0 0,0-8 592 0 0,2-17-2452 0 0</inkml:trace>
  <inkml:trace contextRef="#ctx0" brushRef="#br0" timeOffset="1245.946">1963 690 416 0 0,'8'4'5602'0'0,"25"-7"-4491"0"0,-16-4-841 0 0,0-1 0 0 0,-1 0 0 0 0,0-2 0 0 0,-1 1 0 0 0,0-2 0 0 0,-1 0 0 0 0,0-1 0 0 0,0 0 0 0 0,-1-1 1 0 0,-1-1-271 0 0,3-1 85 0 0,-2 5-29 0 0,0 0 1 0 0,-1-1-1 0 0,0-1 1 0 0,-1 0-1 0 0,-1-1 1 0 0,0 0-1 0 0,0-1 1 0 0,-1 1-1 0 0,-1-2 1 0 0,-1 1-1 0 0,0-1 0 0 0,-1-1 1 0 0,0 1-1 0 0,-1-1 1 0 0,-1 0-1 0 0,0-2-56 0 0,-6 15 24 0 0,-1 0-1 0 0,1 0 0 0 0,-1 0 1 0 0,1 0-1 0 0,-1 0 0 0 0,0 1 1 0 0,-1-1-1 0 0,1 1 0 0 0,0 0 1 0 0,0 0-1 0 0,-1 0 0 0 0,0 0 1 0 0,1 1-1 0 0,-1-1 0 0 0,0 1 1 0 0,1 0-1 0 0,-1 0 0 0 0,0 0 1 0 0,0 1-1 0 0,0-1 0 0 0,0 1 1 0 0,0 0-1 0 0,0 0 0 0 0,0 1 1 0 0,0-1-1 0 0,0 1-23 0 0,0-2-28 0 0,0 0 0 0 0,0 1-1 0 0,0-1 1 0 0,-1 1 0 0 0,1 0-1 0 0,0 0 1 0 0,0 1 0 0 0,0-1 0 0 0,-1 1-1 0 0,1 0 1 0 0,0 0 0 0 0,0 0 0 0 0,0 1-1 0 0,1-1 1 0 0,-1 1 0 0 0,0 0-1 0 0,0 0 1 0 0,1 0 0 0 0,0 1 0 0 0,-1-1-1 0 0,1 1 1 0 0,0 0 0 0 0,0 0 0 0 0,0 0-1 0 0,0 0 1 0 0,1 1 0 0 0,0-1-1 0 0,-1 1 1 0 0,1-1 0 0 0,-1 4 28 0 0,-4 13 18 0 0,1 1 0 0 0,0 0 0 0 0,2 0 0 0 0,0 1 0 0 0,2-1 0 0 0,0 1-1 0 0,2-1 1 0 0,0 1 0 0 0,2 4-18 0 0,-1-18-18 0 0,0 0-1 0 0,0 0 1 0 0,1 0-1 0 0,1 0 0 0 0,-1 0 1 0 0,1-1-1 0 0,0 1 1 0 0,1-1-1 0 0,0 0 0 0 0,0 0 1 0 0,0 0-1 0 0,1-1 1 0 0,0 1-1 0 0,1-1 0 0 0,-1 0 1 0 0,1-1-1 0 0,0 1 0 0 0,0-1 1 0 0,1 0-1 0 0,0-1 1 0 0,-1 0-1 0 0,2 0 0 0 0,2 2 20 0 0,8 2-22 0 0,0-1 1 0 0,0 0 0 0 0,0-1 0 0 0,1-1-1 0 0,0 0 1 0 0,0-2 0 0 0,0 0 0 0 0,0-1-1 0 0,9-1 21 0 0,-1-1-462 0 0,0-1-1 0 0,0-1 1 0 0,0-1-1 0 0,-1-2 0 0 0,1 0 1 0 0,-1-2-1 0 0,-1-1 1 0 0,1-1-1 0 0,12-7 463 0 0,43-24-2949 0 0</inkml:trace>
  <inkml:trace contextRef="#ctx0" brushRef="#br0" timeOffset="1496.936">3024 175 5489 0 0,'-88'29'5923'0'0,"74"-23"-5532"0"0,0 0-1 0 0,0 2 1 0 0,0 0-1 0 0,1 0 1 0 0,0 1-1 0 0,1 1 1 0 0,0 0-1 0 0,0 1-390 0 0,9-7-26 0 0,0 0-1 0 0,0 0 1 0 0,0 0 0 0 0,1 0-1 0 0,-1 0 1 0 0,1 1 0 0 0,0-1-1 0 0,0 1 1 0 0,1-1 0 0 0,-1 1-1 0 0,1 0 1 0 0,0 0 0 0 0,0 0-1 0 0,1 0 1 0 0,-1-1 0 0 0,1 1-1 0 0,0 0 1 0 0,1 0 0 0 0,-1 0-1 0 0,1 0 1 0 0,0 0 0 0 0,0 0-1 0 0,0-1 1 0 0,1 1 0 0 0,2 4 26 0 0,63 108-691 0 0,-64-113 695 0 0,30 37-250 0 0,-26-33 138 0 0,1-1 0 0 0,-2 1 0 0 0,1 0 0 0 0,-1 1 0 0 0,0 0 0 0 0,-1 0 1 0 0,0 0-1 0 0,0 1 0 0 0,-1-1 0 0 0,0 1 0 0 0,-1 0 0 0 0,0 4 108 0 0,-4-10-7 0 0,-1 0 0 0 0,0 0 0 0 0,0 0 0 0 0,0 0 0 0 0,0 0 0 0 0,-1 0 0 0 0,1-1 0 0 0,-1 1 0 0 0,0-1 0 0 0,0 0 0 0 0,-1 1-1 0 0,1-1 1 0 0,0-1 0 0 0,-1 1 0 0 0,0-1 0 0 0,0 1 0 0 0,0-1 0 0 0,0 0 0 0 0,0 0 0 0 0,0-1 0 0 0,0 1 0 0 0,-1-1 0 0 0,1 0 0 0 0,-1 0-1 0 0,1-1 1 0 0,0 1 0 0 0,-5-1 7 0 0,6 1-58 0 0,-184 15-4040 0 0,131-19 1381 0 0,-5-13-1869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9-11T22:24:58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4 542 4048 0 0,'-3'78'2834'0'0,"27"-44"-1857"0"0,2 82 778 0 0,-21-72-1589 0 0,6 95-55 0 0,3 63-208 0 0,-13-58-12 0 0,2-139 74 0 0,-2-5 172 0 0,-1-16 870 0 0,1-36-1099 0 0,2 2 0 0 0,2-1 0 0 0,3 0 1 0 0,2 1-1 0 0,2 0 0 0 0,2 1 0 0 0,3 1 0 0 0,1 0 0 0 0,2 2 0 0 0,5-4 92 0 0,-17 34-50 0 0,0 0 0 0 0,2 1 1 0 0,0 0-1 0 0,0 0 0 0 0,2 1 0 0 0,0 0 1 0 0,0 1-1 0 0,1 1 0 0 0,1 0 0 0 0,0 1 1 0 0,14-9 49 0 0,-26 19-7 0 0,0 0 0 0 0,0 0 0 0 0,-1 0 0 0 0,1 1 0 0 0,0-1 0 0 0,0 1 0 0 0,0 0 0 0 0,0-1 1 0 0,0 1-1 0 0,0 0 0 0 0,0 0 0 0 0,0 0 0 0 0,0 0 0 0 0,0 1 0 0 0,-1-1 0 0 0,1 0 1 0 0,0 1-1 0 0,0-1 0 0 0,0 1 0 0 0,0 0 0 0 0,-1 0 0 0 0,1-1 0 0 0,0 1 0 0 0,0 0 1 0 0,-1 1-1 0 0,1-1 0 0 0,-1 0 0 0 0,1 0 0 0 0,-1 1 0 0 0,0-1 0 0 0,1 1 0 0 0,-1-1 1 0 0,0 1-1 0 0,0-1 0 0 0,0 1 0 0 0,0 0 0 0 0,0 0 0 0 0,-1-1 0 0 0,1 1 0 0 0,0 0 0 0 0,-1 0 1 0 0,1 0-1 0 0,-1 0 0 0 0,0 0 0 0 0,0 0 0 0 0,1 0 0 0 0,-1-1 0 0 0,-1 2 7 0 0,10 18 252 0 0,48 184 350 0 0,-45-151-441 0 0,29 136-129 0 0,-26-116 28 0 0,-8-78 760 0 0,60-232 158 0 0,-54 205-1092 0 0,1 1-1 0 0,1 0 0 0 0,2 1 0 0 0,1 1 0 0 0,1 0 0 0 0,1 1 0 0 0,1 2 1 0 0,2 0-1 0 0,0 1 0 0 0,2 1 0 0 0,14-10 115 0 0,-37 31-15 0 0,1 0 1 0 0,-1 0-1 0 0,0 0 1 0 0,1 0-1 0 0,-1 1 1 0 0,1-1-1 0 0,0 1 1 0 0,-1-1-1 0 0,1 1 0 0 0,0 0 1 0 0,0 0-1 0 0,0 0 1 0 0,0 1-1 0 0,0-1 1 0 0,0 1-1 0 0,0-1 1 0 0,0 1-1 0 0,0 0 0 0 0,0 0 1 0 0,0 0-1 0 0,0 1 1 0 0,0-1-1 0 0,0 1 1 0 0,0 0-1 0 0,0-1 1 0 0,0 1-1 0 0,-1 1 0 0 0,1-1 1 0 0,0 0-1 0 0,0 1 1 0 0,-1-1-1 0 0,1 1 1 0 0,-1 0-1 0 0,0 0 1 0 0,3 2 14 0 0,6 16 108 0 0,0 1 0 0 0,-1 1 1 0 0,-1 0-1 0 0,-1 0 0 0 0,-1 1 1 0 0,-1 0-1 0 0,-1 0 0 0 0,-1 0 1 0 0,-1 1-1 0 0,-1-1 0 0 0,-2 20-108 0 0,5 13 125 0 0,17 198-995 0 0,-3-217-1356 0 0,7-33-2077 0 0,-12-14 1488 0 0</inkml:trace>
  <inkml:trace contextRef="#ctx0" brushRef="#br0" timeOffset="419.007">1531 707 6869 0 0,'-5'1'91'0'0,"1"1"1"0"0,0-1 0 0 0,0 1 0 0 0,0 0-1 0 0,1 0 1 0 0,-1 1 0 0 0,0-1-1 0 0,1 1 1 0 0,-1-1 0 0 0,1 1 0 0 0,0 0-1 0 0,0 1 1 0 0,0-1 0 0 0,0 0 0 0 0,1 1-1 0 0,-1-1 1 0 0,1 1 0 0 0,0 0 0 0 0,0 0-1 0 0,0 0 1 0 0,1 0 0 0 0,-1 0-1 0 0,1 0 1 0 0,0 1 0 0 0,0-1 0 0 0,0 0-1 0 0,1 1 1 0 0,0-1 0 0 0,0 5-92 0 0,0 0-19 0 0,0 0 0 0 0,0 0 1 0 0,1 0-1 0 0,0 0 0 0 0,1 0 1 0 0,0 0-1 0 0,1-1 0 0 0,0 1 1 0 0,0 0-1 0 0,0-1 0 0 0,1 0 0 0 0,1 0 1 0 0,-1 0-1 0 0,1-1 0 0 0,1 1 1 0 0,-1-1-1 0 0,1 0 0 0 0,0-1 1 0 0,1 1-1 0 0,6 4 19 0 0,-5-6 43 0 0,0 0 0 0 0,0-1 0 0 0,1 0 1 0 0,0 0-1 0 0,0-1 0 0 0,0 0 0 0 0,0 0 0 0 0,0-1 1 0 0,1 0-1 0 0,-1-1 0 0 0,1 0 0 0 0,-1 0 0 0 0,1-1 1 0 0,-1-1-1 0 0,1 1 0 0 0,-1-2 0 0 0,1 1 1 0 0,-1-1-1 0 0,0 0 0 0 0,1-1 0 0 0,-1 0 0 0 0,-1-1 1 0 0,1 0-1 0 0,0 0 0 0 0,-1-1 0 0 0,0 0 0 0 0,0-1 1 0 0,0 1-1 0 0,-1-1 0 0 0,0-1 0 0 0,0 1 0 0 0,-1-1 1 0 0,1-1-1 0 0,-1 1 0 0 0,3-6-43 0 0,-5 8 4 0 0,1 0 0 0 0,-1-1 0 0 0,1 1 0 0 0,-2-1 0 0 0,1 1 0 0 0,-1-1 0 0 0,1-1 0 0 0,-2 1 0 0 0,1 0 0 0 0,-1-1 1 0 0,0 1-1 0 0,0-1 0 0 0,0 1 0 0 0,-1-1 0 0 0,0 0 0 0 0,-1 0 0 0 0,0 0 0 0 0,0 0 0 0 0,0 1 0 0 0,-1-1 0 0 0,0 0 0 0 0,0 0 0 0 0,0 1 0 0 0,-1-1 0 0 0,0 0 0 0 0,-3-4-4 0 0,0 4-79 0 0,0 0-1 0 0,-1 1 0 0 0,1 0 0 0 0,-1 0 1 0 0,0 1-1 0 0,-1 0 0 0 0,0 0 0 0 0,0 0 1 0 0,0 1-1 0 0,0 0 0 0 0,0 0 0 0 0,-1 1 0 0 0,0 0 1 0 0,0 0-1 0 0,0 1 0 0 0,0 0 0 0 0,0 0 1 0 0,0 1-1 0 0,0 0 0 0 0,-1 0 0 0 0,1 1 1 0 0,0 0-1 0 0,-1 1 0 0 0,1 0 0 0 0,0 0 1 0 0,0 1-1 0 0,0 0 0 0 0,0 0 0 0 0,0 1 1 0 0,0 0-1 0 0,0 0 0 0 0,-3 3 80 0 0,0-2-113 0 0,0 0 0 0 0,0 1 0 0 0,1 0 0 0 0,0 0 1 0 0,0 2-1 0 0,0-1 0 0 0,1 1 0 0 0,0 0 0 0 0,0 1 0 0 0,1 0 0 0 0,0 1 0 0 0,0-1 0 0 0,1 2 0 0 0,0-1 0 0 0,1 1 1 0 0,0 0-1 0 0,0 0 0 0 0,1 0 0 0 0,1 1 0 0 0,-1 0 0 0 0,2 0 0 0 0,-1 0 0 0 0,0 8 113 0 0,19 18-2325 0 0,-4-24 643 0 0</inkml:trace>
  <inkml:trace contextRef="#ctx0" brushRef="#br0" timeOffset="1131.038">2329 685 5717 0 0,'-59'5'5203'0'0,"49"-3"-5051"0"0,0 0 0 0 0,0 1 0 0 0,1 0 0 0 0,-1 1 0 0 0,1 0 0 0 0,0 1 0 0 0,0-1 0 0 0,0 2-1 0 0,1-1 1 0 0,0 1 0 0 0,0 1 0 0 0,-1 1-152 0 0,3-2-55 0 0,1 1-1 0 0,0 0 0 0 0,0 0 1 0 0,1 0-1 0 0,0 0 0 0 0,0 1 1 0 0,0 0-1 0 0,1 0 0 0 0,0 0 1 0 0,1 0-1 0 0,0 0 1 0 0,0 1-1 0 0,1-1 0 0 0,0 1 1 0 0,0-1-1 0 0,1 1 0 0 0,0-1 1 0 0,1 1-1 0 0,0-1 0 0 0,1 7 56 0 0,-1-10-32 0 0,0 0 0 0 0,1-1-1 0 0,-1 1 1 0 0,1-1-1 0 0,0 1 1 0 0,0-1-1 0 0,1 0 1 0 0,-1 0-1 0 0,1 0 1 0 0,0 0-1 0 0,0 0 1 0 0,0 0 0 0 0,0-1-1 0 0,1 0 1 0 0,0 1-1 0 0,-1-1 1 0 0,1-1-1 0 0,0 1 1 0 0,0 0-1 0 0,1-1 1 0 0,-1 0 0 0 0,1 0-1 0 0,-1 0 1 0 0,1-1-1 0 0,-1 0 1 0 0,1 1-1 0 0,0-2 1 0 0,0 1-1 0 0,-1 0 1 0 0,1-1 0 0 0,0 0-1 0 0,0 0 1 0 0,0-1-1 0 0,-1 1 1 0 0,1-1-1 0 0,0 0 1 0 0,0 0-1 0 0,-1 0 1 0 0,1-1 0 0 0,-1 0-1 0 0,1 0 1 0 0,-1 0-1 0 0,0 0 1 0 0,0-1-1 0 0,0 0 1 0 0,0 1-1 0 0,0-1 1 0 0,0-1 32 0 0,17-14 91 0 0,-1-1 0 0 0,0-1 0 0 0,-2 0 0 0 0,0-2 0 0 0,-2 0 0 0 0,0-1 0 0 0,-2-1 0 0 0,0 0 0 0 0,-2-1 0 0 0,0 0 0 0 0,-2-1 0 0 0,-1 0 0 0 0,-1 0 0 0 0,3-18-91 0 0,2-26-7 0 0,-2 0 0 0 0,-4-1 1 0 0,-2 0-1 0 0,-4 0 0 0 0,-3-9 7 0 0,-24-81 349 0 0,26 160-336 0 0,0 1 0 0 0,1-1 0 0 0,-1 0-1 0 0,0 1 1 0 0,0-1 0 0 0,0 0 0 0 0,0 0-1 0 0,0 1 1 0 0,0-1 0 0 0,0 0-1 0 0,0 1 1 0 0,0-1 0 0 0,0 0 0 0 0,0 0-1 0 0,0 1 1 0 0,-1-1 0 0 0,1 0 0 0 0,0 1-1 0 0,0-1 1 0 0,-1 0 0 0 0,1 1 0 0 0,0-1-1 0 0,-1 1 1 0 0,1-1 0 0 0,-1 1 0 0 0,1-1-1 0 0,-1 0 1 0 0,1 1 0 0 0,-1 0-1 0 0,1-1 1 0 0,-1 1 0 0 0,1-1 0 0 0,-1 1-1 0 0,0 0 1 0 0,1-1 0 0 0,-1 1 0 0 0,0 0-1 0 0,1 0 1 0 0,-1-1 0 0 0,0 1 0 0 0,1 0-1 0 0,-1 0 1 0 0,0 0 0 0 0,0 0-1 0 0,1 0 1 0 0,-1 0 0 0 0,0 0 0 0 0,1 0-1 0 0,-1 0 1 0 0,0 0 0 0 0,1 0 0 0 0,-1 1-1 0 0,0-1 1 0 0,1 0 0 0 0,-1 0 0 0 0,0 1-1 0 0,1-1 1 0 0,-1 0 0 0 0,0 1-1 0 0,1-1 1 0 0,-1 1 0 0 0,1-1 0 0 0,-1 1-1 0 0,1-1 1 0 0,-1 1 0 0 0,1-1 0 0 0,-1 1-1 0 0,1-1 1 0 0,0 1 0 0 0,-1 0-13 0 0,-23 117-1072 0 0,19-51 1114 0 0,2 0 0 0 0,4 0 1 0 0,2 1-1 0 0,3-2 0 0 0,3 1 1 0 0,5 6-43 0 0,-6-38-63 0 0,2-1 0 0 0,1 0-1 0 0,2 0 1 0 0,1-1 0 0 0,1-1 0 0 0,2-1 0 0 0,1 0 0 0 0,13 15 63 0 0,-26-39-17 0 0,0 0 1 0 0,0 0-1 0 0,0 0 0 0 0,1-1 1 0 0,0 1-1 0 0,1-1 0 0 0,-1-1 0 0 0,1 1 1 0 0,0-1-1 0 0,0 0 0 0 0,1-1 1 0 0,0 0-1 0 0,-1 0 0 0 0,1-1 0 0 0,1 0 1 0 0,-1 0-1 0 0,0 0 0 0 0,1-1 1 0 0,-1-1-1 0 0,1 0 0 0 0,0 0 1 0 0,-1 0-1 0 0,1-1 0 0 0,0 0 0 0 0,-1-1 1 0 0,1 0-1 0 0,0 0 0 0 0,-1-1 1 0 0,1 0-1 0 0,-1-1 0 0 0,0 0 0 0 0,0 0 1 0 0,0-1-1 0 0,0 1 0 0 0,0-2 1 0 0,1 0 16 0 0,7-10 66 0 0,-1 0 0 0 0,-1-1 0 0 0,0 0 0 0 0,-1-1 0 0 0,-1 0 0 0 0,0-1 0 0 0,-1 0 0 0 0,-2-1 0 0 0,0-1 0 0 0,6-17-66 0 0,-12 29 56 0 0,0 0-1 0 0,-1 1 1 0 0,0-1 0 0 0,0 0 0 0 0,-1-1 0 0 0,0 1 0 0 0,-1 0-1 0 0,1 0 1 0 0,-2 0 0 0 0,1 0 0 0 0,-1-1 0 0 0,-1 0-56 0 0,1 7 39 0 0,-1 0 0 0 0,0 0 1 0 0,0 0-1 0 0,0 1 0 0 0,0-1 1 0 0,0 1-1 0 0,-1-1 0 0 0,1 1 0 0 0,0 0 1 0 0,-1 0-1 0 0,1 0 0 0 0,-1 0 1 0 0,1 0-1 0 0,-1 1 0 0 0,1-1 1 0 0,-1 1-1 0 0,1 0 0 0 0,-1-1 1 0 0,0 1-1 0 0,1 0 0 0 0,-1 1 0 0 0,0-1 1 0 0,1 0-1 0 0,-1 1 0 0 0,1-1 1 0 0,-1 1-1 0 0,1 0 0 0 0,-1 0 1 0 0,1 0-1 0 0,0 0 0 0 0,-1 1 0 0 0,1-1 1 0 0,0 0-1 0 0,0 1 0 0 0,0 0 1 0 0,0-1-1 0 0,0 1 0 0 0,0 0 1 0 0,0 0-1 0 0,0 1-39 0 0,-10 8-53 0 0,1 0 0 0 0,1 0-1 0 0,0 1 1 0 0,0 0 0 0 0,1 1 0 0 0,1 0 0 0 0,0 0-1 0 0,1 1 1 0 0,1 0 0 0 0,0 0 0 0 0,0 0 0 0 0,2 1-1 0 0,-1 0 1 0 0,2 0 0 0 0,0 0 0 0 0,1 1 0 0 0,1-1-1 0 0,0 0 1 0 0,1 7 53 0 0,1-16-33 0 0,0 0 1 0 0,1 0-1 0 0,-1 0 1 0 0,1 0-1 0 0,1-1 0 0 0,-1 1 1 0 0,1 0-1 0 0,0-1 0 0 0,0 0 1 0 0,0 0-1 0 0,1 0 0 0 0,0 0 1 0 0,0 0-1 0 0,0-1 0 0 0,0 1 1 0 0,1-1-1 0 0,0 0 0 0 0,0-1 1 0 0,0 1-1 0 0,0-1 1 0 0,0 0-1 0 0,1 0 0 0 0,0-1 1 0 0,-1 1 32 0 0,12 4-156 0 0,0 0 0 0 0,1-2 0 0 0,0 0 1 0 0,-1 0-1 0 0,1-2 0 0 0,1 0 1 0 0,10-1 155 0 0,-13 0-437 0 0,1 0 1 0 0,-1-2-1 0 0,0 0 1 0 0,0-1-1 0 0,1-1 1 0 0,-1 0-1 0 0,0-1 1 0 0,0-1-1 0 0,-1 0 1 0 0,1-1-1 0 0,-1-1 1 0 0,14-7 436 0 0,5-15-3618 0 0</inkml:trace>
  <inkml:trace contextRef="#ctx0" brushRef="#br0" timeOffset="1415.051">3412 77 5288 0 0,'-7'4'5637'0'0,"3"51"-5630"0"0,64 419 1119 0 0,-35-353-1141 0 0,5-1-1 0 0,10 15 16 0 0,-40-133-1 0 0,3 9-228 0 0,-1 1 1 0 0,2-1 0 0 0,-1 0 0 0 0,2 0 0 0 0,-1 0 0 0 0,2-1 0 0 0,-1 1-1 0 0,1-1 1 0 0,1 0 0 0 0,0-1 0 0 0,0 0 0 0 0,1 0 0 0 0,0 0-1 0 0,5 3 229 0 0,-11-11-217 0 0,0 0-1 0 0,1 1 0 0 0,-1-1 1 0 0,0 0-1 0 0,1 0 0 0 0,-1 0 0 0 0,0-1 1 0 0,1 1-1 0 0,-1 0 0 0 0,1-1 0 0 0,0 0 1 0 0,-1 1-1 0 0,1-1 0 0 0,-1 0 0 0 0,1-1 1 0 0,-1 1-1 0 0,1 0 0 0 0,-1-1 1 0 0,1 1-1 0 0,-1-1 0 0 0,1 0 0 0 0,-1 0 1 0 0,1 0-1 0 0,-1 0 0 0 0,0 0 0 0 0,0 0 1 0 0,1-1-1 0 0,-1 0 218 0 0,32-26-2735 0 0</inkml:trace>
  <inkml:trace contextRef="#ctx0" brushRef="#br0" timeOffset="1673.0329">4025 592 1696 0 0,'-12'7'5799'0'0,"-14"8"-721"0"0,23-14-5059 0 0,1 1 0 0 0,-1 0 0 0 0,1 0 0 0 0,0 0 0 0 0,-1 0 0 0 0,1 0 0 0 0,0 0 0 0 0,0 1 0 0 0,1-1 0 0 0,-1 1 0 0 0,0-1 0 0 0,1 1 0 0 0,0-1 0 0 0,-1 1 0 0 0,1 0 0 0 0,0 0 0 0 0,0 0 0 0 0,1 0 0 0 0,-1 0 0 0 0,0 0 1 0 0,1 2-20 0 0,2 11-24 0 0,1 1 1 0 0,0-1 0 0 0,1 0 0 0 0,1 0 0 0 0,0-1-1 0 0,1 0 1 0 0,1 0 0 0 0,0 0 0 0 0,2 0 0 0 0,-1-1 0 0 0,2-1-1 0 0,-1 0 1 0 0,2 0 0 0 0,0-1 0 0 0,0 0 0 0 0,1-1-1 0 0,1 0 1 0 0,2 1 23 0 0,6 10-10 0 0,-7-8 9 0 0,63 83 107 0 0,-76-94-62 0 0,-1-1 0 0 0,1 0-1 0 0,-1 0 1 0 0,0 0 0 0 0,0 0 0 0 0,0 0 0 0 0,0 1 0 0 0,0-1 0 0 0,0 0-1 0 0,0 0 1 0 0,-1 0 0 0 0,1 0 0 0 0,-1 0 0 0 0,0 1 0 0 0,1-1-1 0 0,-1 0 1 0 0,0-1 0 0 0,0 1 0 0 0,0 0 0 0 0,0 0 0 0 0,-1 0 0 0 0,1 0-1 0 0,-1-1 1 0 0,1 1 0 0 0,-1-1 0 0 0,1 1 0 0 0,-1-1 0 0 0,0 0 0 0 0,1 1-1 0 0,-1-1 1 0 0,0 0 0 0 0,0 0 0 0 0,0 0 0 0 0,0-1 0 0 0,0 1 0 0 0,-2 0-44 0 0,-76 22-818 0 0,65-20 247 0 0,0-1 0 0 0,-1-1 0 0 0,1 0 1 0 0,0-1-1 0 0,0-1 0 0 0,0 0 1 0 0,0-1-1 0 0,0 0 0 0 0,0-2 0 0 0,0 1 1 0 0,1-2-1 0 0,-14-6 571 0 0,-19-15-4226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8/12/2019 4:05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8/12/2019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8/12/2019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16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30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482D94-7A46-41C6-A35D-B992A50F21F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430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427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8/12/2019 4:05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93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8/12/2019 4:05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511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8/12/2019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3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8/12/2019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95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8/12/2019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18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8/12/2019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17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8/12/2019 6:20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running experiments</a:t>
            </a:r>
            <a:endParaRPr lang="es-BO" dirty="0"/>
          </a:p>
        </p:txBody>
      </p:sp>
    </p:spTree>
    <p:extLst>
      <p:ext uri="{BB962C8B-B14F-4D97-AF65-F5344CB8AC3E}">
        <p14:creationId xmlns:p14="http://schemas.microsoft.com/office/powerpoint/2010/main" val="704516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8/12/2019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96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8/12/2019 6:32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77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8/12/2019 4:05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8/12/2019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5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0199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89109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6223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8/12/2019 4:05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216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38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B77F-F939-4172-BB91-61BC46CE3773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5090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8/12/2019 4:05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0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=""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=""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=""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=""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=""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=""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=""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=""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=""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=""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=""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=""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=""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=""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=""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=""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=""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=""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=""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=""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=""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=""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=""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=""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=""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=""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=""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=""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=""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=""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=""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=""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=""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=""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=""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=""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=""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=""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=""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=""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=""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=""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=""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=""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=""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=""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=""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73633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=""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=""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=""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=""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=""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=""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=""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=""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=""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=""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=""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=""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=""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(no bull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61357" y="1189176"/>
            <a:ext cx="11730544" cy="1724959"/>
          </a:xfrm>
        </p:spPr>
        <p:txBody>
          <a:bodyPr wrap="square">
            <a:spAutoFit/>
          </a:bodyPr>
          <a:lstStyle>
            <a:lvl1pPr>
              <a:buClr>
                <a:schemeClr val="bg1"/>
              </a:buCl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>
              <a:buClr>
                <a:schemeClr val="bg1"/>
              </a:buClr>
              <a:defRPr/>
            </a:lvl2pPr>
            <a:lvl3pPr>
              <a:buClr>
                <a:schemeClr val="bg1"/>
              </a:buClr>
              <a:defRPr/>
            </a:lvl3pPr>
            <a:lvl4pPr>
              <a:buClr>
                <a:schemeClr val="bg1"/>
              </a:buClr>
              <a:defRPr/>
            </a:lvl4pPr>
            <a:lvl5pPr>
              <a:buClr>
                <a:schemeClr val="bg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8582" y="6364610"/>
            <a:ext cx="1064371" cy="4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498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4537" y="1189176"/>
            <a:ext cx="5453252" cy="179638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buClr>
                <a:schemeClr val="bg1"/>
              </a:buClr>
              <a:defRPr sz="2353"/>
            </a:lvl2pPr>
            <a:lvl3pPr marL="685803" indent="-165101">
              <a:buClr>
                <a:schemeClr val="bg1"/>
              </a:buClr>
              <a:tabLst/>
              <a:defRPr sz="1961"/>
            </a:lvl3pPr>
            <a:lvl4pPr marL="863603" indent="-177801">
              <a:buClr>
                <a:schemeClr val="bg1"/>
              </a:buClr>
              <a:defRPr/>
            </a:lvl4pPr>
            <a:lvl5pPr marL="1028704" indent="-165101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69510" y="1189176"/>
            <a:ext cx="5453252" cy="1796389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bg1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buClr>
                <a:schemeClr val="bg1"/>
              </a:buClr>
              <a:defRPr sz="2353"/>
            </a:lvl2pPr>
            <a:lvl3pPr marL="685803" indent="-165101">
              <a:buClr>
                <a:schemeClr val="bg1"/>
              </a:buClr>
              <a:tabLst/>
              <a:defRPr sz="1961"/>
            </a:lvl3pPr>
            <a:lvl4pPr marL="863603" indent="-177801">
              <a:buClr>
                <a:schemeClr val="bg1"/>
              </a:buClr>
              <a:defRPr/>
            </a:lvl4pPr>
            <a:lvl5pPr marL="1028704" indent="-165101">
              <a:buClr>
                <a:schemeClr val="bg1"/>
              </a:buClr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79597" y="6609040"/>
            <a:ext cx="2360896" cy="24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29" dirty="0"/>
              <a:t>Microsoft Confidential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8582" y="6364610"/>
            <a:ext cx="1064371" cy="4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9010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5007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969219"/>
          </a:xfrm>
          <a:noFill/>
        </p:spPr>
        <p:txBody>
          <a:bodyPr tIns="75301" bIns="75301" anchor="t" anchorCtr="0">
            <a:spAutoFit/>
          </a:bodyPr>
          <a:lstStyle>
            <a:lvl1pPr>
              <a:defRPr sz="5900" spc="-82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89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=""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=""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5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=""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=""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=""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=""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01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701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7388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633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902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56635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3811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774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=""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=""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3410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=""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=""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572226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=""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000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=""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9169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=""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=""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1351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2880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951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=""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28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55647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=""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=""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=""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=""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=""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48" r:id="rId19"/>
    <p:sldLayoutId id="2147484749" r:id="rId20"/>
    <p:sldLayoutId id="2147484750" r:id="rId21"/>
    <p:sldLayoutId id="2147484751" r:id="rId22"/>
    <p:sldLayoutId id="2147484752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=""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=""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=""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=""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=""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=""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=""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=""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=""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=""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=""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44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5.wdp"/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3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2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9" Type="http://schemas.openxmlformats.org/officeDocument/2006/relationships/customXml" Target="../ink/ink5.xml"/><Relationship Id="rId51" Type="http://schemas.openxmlformats.org/officeDocument/2006/relationships/customXml" Target="../ink/ink9.xml"/><Relationship Id="rId3" Type="http://schemas.openxmlformats.org/officeDocument/2006/relationships/image" Target="../media/image58.png"/><Relationship Id="rId34" Type="http://schemas.openxmlformats.org/officeDocument/2006/relationships/customXml" Target="../ink/ink3.xml"/><Relationship Id="rId42" Type="http://schemas.microsoft.com/office/2007/relationships/hdphoto" Target="../media/hdphoto6.wdp"/><Relationship Id="rId47" Type="http://schemas.openxmlformats.org/officeDocument/2006/relationships/customXml" Target="../ink/ink8.xml"/><Relationship Id="rId50" Type="http://schemas.microsoft.com/office/2007/relationships/hdphoto" Target="../media/hdphoto7.wdp"/><Relationship Id="rId55" Type="http://schemas.openxmlformats.org/officeDocument/2006/relationships/customXml" Target="../ink/ink10.xml"/><Relationship Id="rId7" Type="http://schemas.openxmlformats.org/officeDocument/2006/relationships/image" Target="../media/image59.emf"/><Relationship Id="rId33" Type="http://schemas.openxmlformats.org/officeDocument/2006/relationships/image" Target="../media/image330.png"/><Relationship Id="rId38" Type="http://schemas.openxmlformats.org/officeDocument/2006/relationships/image" Target="../media/image60.png"/><Relationship Id="rId46" Type="http://schemas.openxmlformats.org/officeDocument/2006/relationships/image" Target="../media/image240.png"/><Relationship Id="rId2" Type="http://schemas.openxmlformats.org/officeDocument/2006/relationships/notesSlide" Target="../notesSlides/notesSlide14.xml"/><Relationship Id="rId41" Type="http://schemas.openxmlformats.org/officeDocument/2006/relationships/image" Target="../media/image62.png"/><Relationship Id="rId54" Type="http://schemas.microsoft.com/office/2007/relationships/hdphoto" Target="../media/hdphoto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37" Type="http://schemas.openxmlformats.org/officeDocument/2006/relationships/image" Target="../media/image190.png"/><Relationship Id="rId40" Type="http://schemas.openxmlformats.org/officeDocument/2006/relationships/image" Target="../media/image61.emf"/><Relationship Id="rId45" Type="http://schemas.openxmlformats.org/officeDocument/2006/relationships/customXml" Target="../ink/ink7.xml"/><Relationship Id="rId53" Type="http://schemas.openxmlformats.org/officeDocument/2006/relationships/image" Target="../media/image64.png"/><Relationship Id="rId58" Type="http://schemas.microsoft.com/office/2007/relationships/hdphoto" Target="../media/hdphoto9.wdp"/><Relationship Id="rId5" Type="http://schemas.openxmlformats.org/officeDocument/2006/relationships/customXml" Target="../ink/ink1.xml"/><Relationship Id="rId36" Type="http://schemas.openxmlformats.org/officeDocument/2006/relationships/customXml" Target="../ink/ink4.xml"/><Relationship Id="rId49" Type="http://schemas.openxmlformats.org/officeDocument/2006/relationships/image" Target="../media/image63.png"/><Relationship Id="rId57" Type="http://schemas.openxmlformats.org/officeDocument/2006/relationships/image" Target="../media/image65.png"/><Relationship Id="rId44" Type="http://schemas.openxmlformats.org/officeDocument/2006/relationships/image" Target="../media/image23.png"/><Relationship Id="rId52" Type="http://schemas.openxmlformats.org/officeDocument/2006/relationships/image" Target="../media/image271.png"/><Relationship Id="rId4" Type="http://schemas.openxmlformats.org/officeDocument/2006/relationships/image" Target="../media/image23.svg"/><Relationship Id="rId35" Type="http://schemas.openxmlformats.org/officeDocument/2006/relationships/image" Target="../media/image340.png"/><Relationship Id="rId43" Type="http://schemas.openxmlformats.org/officeDocument/2006/relationships/customXml" Target="../ink/ink6.xml"/><Relationship Id="rId48" Type="http://schemas.openxmlformats.org/officeDocument/2006/relationships/image" Target="../media/image250.png"/><Relationship Id="rId56" Type="http://schemas.openxmlformats.org/officeDocument/2006/relationships/image" Target="../media/image2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customXml" Target="../ink/ink13.xml"/><Relationship Id="rId18" Type="http://schemas.openxmlformats.org/officeDocument/2006/relationships/image" Target="../media/image43.png"/><Relationship Id="rId3" Type="http://schemas.openxmlformats.org/officeDocument/2006/relationships/image" Target="../media/image58.png"/><Relationship Id="rId21" Type="http://schemas.openxmlformats.org/officeDocument/2006/relationships/customXml" Target="../ink/ink15.xml"/><Relationship Id="rId7" Type="http://schemas.openxmlformats.org/officeDocument/2006/relationships/image" Target="../media/image66.png"/><Relationship Id="rId12" Type="http://schemas.openxmlformats.org/officeDocument/2006/relationships/image" Target="../media/image36.sv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9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67.png"/><Relationship Id="rId5" Type="http://schemas.openxmlformats.org/officeDocument/2006/relationships/customXml" Target="../ink/ink11.xml"/><Relationship Id="rId15" Type="http://schemas.openxmlformats.org/officeDocument/2006/relationships/image" Target="../media/image68.png"/><Relationship Id="rId10" Type="http://schemas.openxmlformats.org/officeDocument/2006/relationships/image" Target="../media/image370.png"/><Relationship Id="rId19" Type="http://schemas.openxmlformats.org/officeDocument/2006/relationships/image" Target="../media/image69.png"/><Relationship Id="rId4" Type="http://schemas.openxmlformats.org/officeDocument/2006/relationships/image" Target="../media/image23.svg"/><Relationship Id="rId9" Type="http://schemas.openxmlformats.org/officeDocument/2006/relationships/customXml" Target="../ink/ink12.xml"/><Relationship Id="rId14" Type="http://schemas.openxmlformats.org/officeDocument/2006/relationships/image" Target="../media/image400.png"/><Relationship Id="rId22" Type="http://schemas.openxmlformats.org/officeDocument/2006/relationships/image" Target="../media/image4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90.png"/><Relationship Id="rId18" Type="http://schemas.microsoft.com/office/2007/relationships/hdphoto" Target="../media/hdphoto10.wdp"/><Relationship Id="rId26" Type="http://schemas.microsoft.com/office/2007/relationships/hdphoto" Target="../media/hdphoto11.wdp"/><Relationship Id="rId3" Type="http://schemas.openxmlformats.org/officeDocument/2006/relationships/image" Target="../media/image58.png"/><Relationship Id="rId21" Type="http://schemas.openxmlformats.org/officeDocument/2006/relationships/customXml" Target="../ink/ink22.xml"/><Relationship Id="rId34" Type="http://schemas.microsoft.com/office/2007/relationships/hdphoto" Target="../media/hdphoto13.wdp"/><Relationship Id="rId7" Type="http://schemas.openxmlformats.org/officeDocument/2006/relationships/image" Target="../media/image59.emf"/><Relationship Id="rId12" Type="http://schemas.openxmlformats.org/officeDocument/2006/relationships/customXml" Target="../ink/ink19.xml"/><Relationship Id="rId17" Type="http://schemas.openxmlformats.org/officeDocument/2006/relationships/image" Target="../media/image62.png"/><Relationship Id="rId25" Type="http://schemas.openxmlformats.org/officeDocument/2006/relationships/image" Target="../media/image63.png"/><Relationship Id="rId3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1.png"/><Relationship Id="rId20" Type="http://schemas.openxmlformats.org/officeDocument/2006/relationships/image" Target="../media/image470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450.png"/><Relationship Id="rId24" Type="http://schemas.openxmlformats.org/officeDocument/2006/relationships/image" Target="../media/image480.png"/><Relationship Id="rId32" Type="http://schemas.openxmlformats.org/officeDocument/2006/relationships/image" Target="../media/image290.png"/><Relationship Id="rId5" Type="http://schemas.openxmlformats.org/officeDocument/2006/relationships/customXml" Target="../ink/ink16.xml"/><Relationship Id="rId15" Type="http://schemas.openxmlformats.org/officeDocument/2006/relationships/customXml" Target="../ink/ink20.xml"/><Relationship Id="rId23" Type="http://schemas.openxmlformats.org/officeDocument/2006/relationships/customXml" Target="../ink/ink23.xml"/><Relationship Id="rId28" Type="http://schemas.openxmlformats.org/officeDocument/2006/relationships/image" Target="../media/image490.png"/><Relationship Id="rId10" Type="http://schemas.openxmlformats.org/officeDocument/2006/relationships/customXml" Target="../ink/ink18.xml"/><Relationship Id="rId19" Type="http://schemas.openxmlformats.org/officeDocument/2006/relationships/customXml" Target="../ink/ink21.xml"/><Relationship Id="rId31" Type="http://schemas.openxmlformats.org/officeDocument/2006/relationships/customXml" Target="../ink/ink25.xml"/><Relationship Id="rId4" Type="http://schemas.openxmlformats.org/officeDocument/2006/relationships/image" Target="../media/image23.svg"/><Relationship Id="rId9" Type="http://schemas.openxmlformats.org/officeDocument/2006/relationships/image" Target="../media/image440.png"/><Relationship Id="rId14" Type="http://schemas.openxmlformats.org/officeDocument/2006/relationships/image" Target="../media/image60.png"/><Relationship Id="rId22" Type="http://schemas.openxmlformats.org/officeDocument/2006/relationships/image" Target="../media/image240.png"/><Relationship Id="rId27" Type="http://schemas.openxmlformats.org/officeDocument/2006/relationships/customXml" Target="../ink/ink24.xml"/><Relationship Id="rId30" Type="http://schemas.microsoft.com/office/2007/relationships/hdphoto" Target="../media/hdphoto12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90.png"/><Relationship Id="rId18" Type="http://schemas.microsoft.com/office/2007/relationships/hdphoto" Target="../media/hdphoto6.wdp"/><Relationship Id="rId26" Type="http://schemas.microsoft.com/office/2007/relationships/hdphoto" Target="../media/hdphoto11.wdp"/><Relationship Id="rId3" Type="http://schemas.openxmlformats.org/officeDocument/2006/relationships/image" Target="../media/image59.emf"/><Relationship Id="rId21" Type="http://schemas.openxmlformats.org/officeDocument/2006/relationships/customXml" Target="../ink/ink32.xml"/><Relationship Id="rId34" Type="http://schemas.microsoft.com/office/2007/relationships/hdphoto" Target="../media/hdphoto15.wdp"/><Relationship Id="rId7" Type="http://schemas.openxmlformats.org/officeDocument/2006/relationships/image" Target="../media/image340.png"/><Relationship Id="rId12" Type="http://schemas.openxmlformats.org/officeDocument/2006/relationships/customXml" Target="../ink/ink29.xml"/><Relationship Id="rId17" Type="http://schemas.openxmlformats.org/officeDocument/2006/relationships/image" Target="../media/image62.png"/><Relationship Id="rId25" Type="http://schemas.openxmlformats.org/officeDocument/2006/relationships/image" Target="../media/image63.png"/><Relationship Id="rId3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1.png"/><Relationship Id="rId20" Type="http://schemas.openxmlformats.org/officeDocument/2006/relationships/image" Target="../media/image470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.xml"/><Relationship Id="rId11" Type="http://schemas.openxmlformats.org/officeDocument/2006/relationships/image" Target="../media/image140.png"/><Relationship Id="rId24" Type="http://schemas.openxmlformats.org/officeDocument/2006/relationships/image" Target="../media/image480.png"/><Relationship Id="rId32" Type="http://schemas.openxmlformats.org/officeDocument/2006/relationships/image" Target="../media/image290.png"/><Relationship Id="rId5" Type="http://schemas.openxmlformats.org/officeDocument/2006/relationships/image" Target="../media/image330.png"/><Relationship Id="rId15" Type="http://schemas.openxmlformats.org/officeDocument/2006/relationships/customXml" Target="../ink/ink30.xml"/><Relationship Id="rId23" Type="http://schemas.openxmlformats.org/officeDocument/2006/relationships/customXml" Target="../ink/ink33.xml"/><Relationship Id="rId28" Type="http://schemas.openxmlformats.org/officeDocument/2006/relationships/image" Target="../media/image490.png"/><Relationship Id="rId10" Type="http://schemas.openxmlformats.org/officeDocument/2006/relationships/customXml" Target="../ink/ink28.xml"/><Relationship Id="rId19" Type="http://schemas.openxmlformats.org/officeDocument/2006/relationships/customXml" Target="../ink/ink31.xml"/><Relationship Id="rId31" Type="http://schemas.openxmlformats.org/officeDocument/2006/relationships/customXml" Target="../ink/ink35.xml"/><Relationship Id="rId4" Type="http://schemas.openxmlformats.org/officeDocument/2006/relationships/customXml" Target="../ink/ink26.xml"/><Relationship Id="rId9" Type="http://schemas.openxmlformats.org/officeDocument/2006/relationships/image" Target="../media/image23.svg"/><Relationship Id="rId14" Type="http://schemas.openxmlformats.org/officeDocument/2006/relationships/image" Target="../media/image60.png"/><Relationship Id="rId22" Type="http://schemas.openxmlformats.org/officeDocument/2006/relationships/image" Target="../media/image240.png"/><Relationship Id="rId27" Type="http://schemas.openxmlformats.org/officeDocument/2006/relationships/customXml" Target="../ink/ink34.xml"/><Relationship Id="rId30" Type="http://schemas.microsoft.com/office/2007/relationships/hdphoto" Target="../media/hdphoto14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emf"/><Relationship Id="rId7" Type="http://schemas.microsoft.com/office/2007/relationships/hdphoto" Target="../media/hdphoto16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5" Type="http://schemas.openxmlformats.org/officeDocument/2006/relationships/image" Target="../media/image23.svg"/><Relationship Id="rId10" Type="http://schemas.microsoft.com/office/2007/relationships/hdphoto" Target="../media/hdphoto17.wdp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21.wdp"/><Relationship Id="rId3" Type="http://schemas.openxmlformats.org/officeDocument/2006/relationships/image" Target="../media/image71.jpeg"/><Relationship Id="rId7" Type="http://schemas.microsoft.com/office/2007/relationships/hdphoto" Target="../media/hdphoto18.wdp"/><Relationship Id="rId12" Type="http://schemas.openxmlformats.org/officeDocument/2006/relationships/image" Target="../media/image6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2.png"/><Relationship Id="rId11" Type="http://schemas.microsoft.com/office/2007/relationships/hdphoto" Target="../media/hdphoto20.wdp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emf"/><Relationship Id="rId9" Type="http://schemas.microsoft.com/office/2007/relationships/hdphoto" Target="../media/hdphoto19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hyperlink" Target="https://azure.microsoft.com/en-us/free/" TargetMode="External"/><Relationship Id="rId4" Type="http://schemas.openxmlformats.org/officeDocument/2006/relationships/hyperlink" Target="http://aka.ms/azureml-doc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425541"/>
            <a:ext cx="5943600" cy="1107996"/>
          </a:xfrm>
        </p:spPr>
        <p:txBody>
          <a:bodyPr/>
          <a:lstStyle/>
          <a:p>
            <a:r>
              <a:rPr lang="en-US" dirty="0" smtClean="0"/>
              <a:t>Cognitive </a:t>
            </a:r>
            <a:r>
              <a:rPr lang="en-US" dirty="0"/>
              <a:t>services and azure machine learning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p14="http://schemas.microsoft.com/office/powerpoint/2010/main" xmlns:mc="http://schemas.openxmlformats.org/markup-compatibility/2006"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1292662"/>
          </a:xfrm>
        </p:spPr>
        <p:txBody>
          <a:bodyPr/>
          <a:lstStyle/>
          <a:p>
            <a:r>
              <a:rPr lang="en-US" sz="2800" dirty="0" smtClean="0"/>
              <a:t>Carla Vanesa Mamani Chavez</a:t>
            </a:r>
            <a:endParaRPr lang="en-US" sz="2800" dirty="0"/>
          </a:p>
          <a:p>
            <a:r>
              <a:rPr lang="en-US" sz="2800" dirty="0" smtClean="0"/>
              <a:t>Microsoft Student Partner Bolivia </a:t>
            </a:r>
            <a:endParaRPr lang="en-US" sz="2800" dirty="0"/>
          </a:p>
          <a:p>
            <a:r>
              <a:rPr lang="en-US" sz="2800" dirty="0" smtClean="0"/>
              <a:t>Azure Developer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590" y="1"/>
            <a:ext cx="4333009" cy="62847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Azure Machine </a:t>
            </a:r>
            <a:r>
              <a:rPr lang="en-NZ" sz="36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Learning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NZ" sz="36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Complejidad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reducida</a:t>
            </a:r>
            <a:endParaRPr lang="en-NZ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B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Acceso a través del navegador web, no es necesario instalar nada</a:t>
            </a:r>
            <a:endParaRPr lang="en-NZ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Colaborar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trabajar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 </a:t>
            </a: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cualquiera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/>
            </a:r>
            <a:b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NZ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B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Composición visual, fácil de usar, sin codificación</a:t>
            </a:r>
            <a:endParaRPr lang="en-NZ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s-B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Buen almacenamiento de algoritmo (uso en búsqueda de Bing, Xbox ..)</a:t>
            </a:r>
            <a:endParaRPr lang="en-NZ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Tener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buen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apoyo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para </a:t>
            </a:r>
            <a:r>
              <a:rPr lang="en-NZ" sz="2000" dirty="0" smtClean="0">
                <a:solidFill>
                  <a:srgbClr val="FFFF00"/>
                </a:solidFill>
              </a:rPr>
              <a:t>R </a:t>
            </a:r>
            <a:r>
              <a:rPr lang="en-NZ" sz="2000" dirty="0">
                <a:solidFill>
                  <a:srgbClr val="FFFF00"/>
                </a:solidFill>
              </a:rPr>
              <a:t>studio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NZ" sz="2000" dirty="0">
                <a:solidFill>
                  <a:srgbClr val="FFFF00"/>
                </a:solidFill>
              </a:rPr>
              <a:t>Python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</a:t>
            </a:r>
            <a:r>
              <a:rPr lang="en-NZ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sz="2000" dirty="0" err="1" smtClean="0">
                <a:solidFill>
                  <a:srgbClr val="FFFF00"/>
                </a:solidFill>
              </a:rPr>
              <a:t>Ju</a:t>
            </a:r>
            <a:r>
              <a:rPr lang="en-NZ" sz="2000" dirty="0" err="1" smtClean="0">
                <a:solidFill>
                  <a:srgbClr val="FFFF00"/>
                </a:solidFill>
              </a:rPr>
              <a:t>pyter</a:t>
            </a:r>
            <a:r>
              <a:rPr lang="en-NZ" sz="2000" dirty="0" smtClean="0">
                <a:solidFill>
                  <a:srgbClr val="FFFF00"/>
                </a:solidFill>
              </a:rPr>
              <a:t> </a:t>
            </a:r>
            <a:r>
              <a:rPr lang="en-NZ" sz="2000" dirty="0">
                <a:solidFill>
                  <a:srgbClr val="FFFF00"/>
                </a:solidFill>
              </a:rPr>
              <a:t>notebook</a:t>
            </a:r>
            <a:r>
              <a:rPr lang="en-NZ" sz="2000" dirty="0"/>
              <a:t> </a:t>
            </a:r>
            <a:endParaRPr lang="en-NZ" sz="3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"/>
            <a:ext cx="7772400" cy="6830291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 bwMode="auto">
          <a:xfrm>
            <a:off x="6103422" y="274320"/>
            <a:ext cx="1219200" cy="914400"/>
          </a:xfrm>
          <a:prstGeom prst="cloudCallout">
            <a:avLst>
              <a:gd name="adj1" fmla="val -73982"/>
              <a:gd name="adj2" fmla="val 2873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s-BO" sz="1000" dirty="0">
                <a:solidFill>
                  <a:schemeClr val="tx1"/>
                </a:solidFill>
              </a:rPr>
              <a:t>Cargar datos desde diferentes ubicaciones</a:t>
            </a:r>
            <a:endParaRPr lang="en-NZ" sz="1000" dirty="0">
              <a:solidFill>
                <a:schemeClr val="tx1"/>
              </a:solidFill>
            </a:endParaRPr>
          </a:p>
        </p:txBody>
      </p:sp>
      <p:sp>
        <p:nvSpPr>
          <p:cNvPr id="5" name="Cloud Callout 4"/>
          <p:cNvSpPr/>
          <p:nvPr/>
        </p:nvSpPr>
        <p:spPr bwMode="auto">
          <a:xfrm>
            <a:off x="6529944" y="1197481"/>
            <a:ext cx="1272936" cy="914400"/>
          </a:xfrm>
          <a:prstGeom prst="cloudCallout">
            <a:avLst>
              <a:gd name="adj1" fmla="val -125960"/>
              <a:gd name="adj2" fmla="val 1315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dirty="0" err="1" smtClean="0">
                <a:solidFill>
                  <a:schemeClr val="bg1"/>
                </a:solidFill>
              </a:rPr>
              <a:t>Datos</a:t>
            </a:r>
            <a:r>
              <a:rPr lang="en-NZ" dirty="0" smtClean="0">
                <a:solidFill>
                  <a:schemeClr val="bg1"/>
                </a:solidFill>
              </a:rPr>
              <a:t> </a:t>
            </a:r>
            <a:r>
              <a:rPr lang="en-NZ" dirty="0" err="1" smtClean="0">
                <a:solidFill>
                  <a:schemeClr val="bg1"/>
                </a:solidFill>
              </a:rPr>
              <a:t>limpios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6" name="Cloud Callout 5"/>
          <p:cNvSpPr/>
          <p:nvPr/>
        </p:nvSpPr>
        <p:spPr bwMode="auto">
          <a:xfrm>
            <a:off x="6713022" y="2203368"/>
            <a:ext cx="1371600" cy="927264"/>
          </a:xfrm>
          <a:prstGeom prst="cloudCallout">
            <a:avLst>
              <a:gd name="adj1" fmla="val -117501"/>
              <a:gd name="adj2" fmla="val 4939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NZ" sz="1200" dirty="0">
              <a:solidFill>
                <a:schemeClr val="bg1"/>
              </a:solidFill>
            </a:endParaRPr>
          </a:p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1200" dirty="0" err="1" smtClean="0">
                <a:solidFill>
                  <a:schemeClr val="bg1"/>
                </a:solidFill>
              </a:rPr>
              <a:t>Algoritmos</a:t>
            </a:r>
            <a:endParaRPr lang="en-NZ" sz="1200" dirty="0" smtClean="0">
              <a:solidFill>
                <a:schemeClr val="bg1"/>
              </a:solidFill>
            </a:endParaRPr>
          </a:p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1200" dirty="0" smtClean="0">
                <a:solidFill>
                  <a:schemeClr val="bg1"/>
                </a:solidFill>
              </a:rPr>
              <a:t>Machine</a:t>
            </a:r>
            <a:endParaRPr lang="en-NZ" sz="1200" dirty="0">
              <a:solidFill>
                <a:schemeClr val="bg1"/>
              </a:solidFill>
            </a:endParaRPr>
          </a:p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1200" dirty="0">
                <a:solidFill>
                  <a:schemeClr val="bg1"/>
                </a:solidFill>
              </a:rPr>
              <a:t>Learning </a:t>
            </a:r>
            <a:r>
              <a:rPr lang="en-NZ" sz="1400" dirty="0" smtClean="0">
                <a:solidFill>
                  <a:schemeClr val="bg1"/>
                </a:solidFill>
              </a:rPr>
              <a:t> </a:t>
            </a:r>
            <a:endParaRPr lang="en-NZ" sz="1400" dirty="0">
              <a:solidFill>
                <a:schemeClr val="bg1"/>
              </a:solidFill>
            </a:endParaRPr>
          </a:p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7" name="Cloud Callout 6"/>
          <p:cNvSpPr/>
          <p:nvPr/>
        </p:nvSpPr>
        <p:spPr bwMode="auto">
          <a:xfrm>
            <a:off x="7025244" y="3193968"/>
            <a:ext cx="1219200" cy="768432"/>
          </a:xfrm>
          <a:prstGeom prst="cloudCallout">
            <a:avLst>
              <a:gd name="adj1" fmla="val -147928"/>
              <a:gd name="adj2" fmla="val 15473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1100" dirty="0" err="1" smtClean="0">
                <a:solidFill>
                  <a:schemeClr val="bg1"/>
                </a:solidFill>
              </a:rPr>
              <a:t>Languajes</a:t>
            </a:r>
            <a:r>
              <a:rPr lang="en-NZ" sz="1100" dirty="0" smtClean="0">
                <a:solidFill>
                  <a:schemeClr val="bg1"/>
                </a:solidFill>
              </a:rPr>
              <a:t> de </a:t>
            </a:r>
            <a:r>
              <a:rPr lang="en-NZ" sz="1100" dirty="0" smtClean="0">
                <a:solidFill>
                  <a:schemeClr val="bg1"/>
                </a:solidFill>
              </a:rPr>
              <a:t>R y </a:t>
            </a:r>
            <a:endParaRPr lang="en-NZ" sz="1100" dirty="0">
              <a:solidFill>
                <a:schemeClr val="bg1"/>
              </a:solidFill>
            </a:endParaRPr>
          </a:p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1100" dirty="0" smtClean="0">
                <a:solidFill>
                  <a:schemeClr val="bg1"/>
                </a:solidFill>
              </a:rPr>
              <a:t>Python</a:t>
            </a:r>
            <a:endParaRPr lang="en-NZ" sz="1100" dirty="0">
              <a:solidFill>
                <a:schemeClr val="bg1"/>
              </a:solidFill>
            </a:endParaRPr>
          </a:p>
        </p:txBody>
      </p:sp>
      <p:sp>
        <p:nvSpPr>
          <p:cNvPr id="8" name="Cloud Callout 7"/>
          <p:cNvSpPr/>
          <p:nvPr/>
        </p:nvSpPr>
        <p:spPr bwMode="auto">
          <a:xfrm>
            <a:off x="6789222" y="4233552"/>
            <a:ext cx="1219200" cy="662050"/>
          </a:xfrm>
          <a:prstGeom prst="cloudCallout">
            <a:avLst>
              <a:gd name="adj1" fmla="val -149320"/>
              <a:gd name="adj2" fmla="val 1279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1200" dirty="0" err="1" smtClean="0">
                <a:solidFill>
                  <a:schemeClr val="bg1"/>
                </a:solidFill>
              </a:rPr>
              <a:t>Servicios</a:t>
            </a:r>
            <a:r>
              <a:rPr lang="en-NZ" sz="1200" dirty="0" smtClean="0">
                <a:solidFill>
                  <a:schemeClr val="bg1"/>
                </a:solidFill>
              </a:rPr>
              <a:t> Web </a:t>
            </a:r>
            <a:endParaRPr lang="en-NZ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38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A116A1E-32B2-4BC1-8406-B59291F12F14}"/>
              </a:ext>
            </a:extLst>
          </p:cNvPr>
          <p:cNvSpPr/>
          <p:nvPr/>
        </p:nvSpPr>
        <p:spPr bwMode="auto">
          <a:xfrm>
            <a:off x="6936460" y="5579141"/>
            <a:ext cx="4748270" cy="8441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42DDAF9-E74E-49B9-A586-DA11128EEDFB}"/>
              </a:ext>
            </a:extLst>
          </p:cNvPr>
          <p:cNvSpPr/>
          <p:nvPr/>
        </p:nvSpPr>
        <p:spPr bwMode="auto">
          <a:xfrm>
            <a:off x="6930982" y="4519198"/>
            <a:ext cx="4748270" cy="8441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9DACD66-9ABE-4D02-A164-A71D29E9DD5D}"/>
              </a:ext>
            </a:extLst>
          </p:cNvPr>
          <p:cNvSpPr/>
          <p:nvPr/>
        </p:nvSpPr>
        <p:spPr bwMode="auto">
          <a:xfrm>
            <a:off x="494502" y="1493313"/>
            <a:ext cx="6423222" cy="844198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BO" sz="1800" b="1" dirty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Modelos sofisticados pre-entrenados</a:t>
            </a:r>
          </a:p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BO" sz="1800" dirty="0" smtClean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Para simplificar el desarrollo de soluciones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1D4DFB8-7066-410C-A7C1-9D4509F3DE1F}"/>
              </a:ext>
            </a:extLst>
          </p:cNvPr>
          <p:cNvSpPr/>
          <p:nvPr/>
        </p:nvSpPr>
        <p:spPr bwMode="auto">
          <a:xfrm>
            <a:off x="6917724" y="1493313"/>
            <a:ext cx="4748269" cy="8441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7145ECC-C1EB-4947-8C9B-915FA53B745F}"/>
              </a:ext>
            </a:extLst>
          </p:cNvPr>
          <p:cNvSpPr/>
          <p:nvPr/>
        </p:nvSpPr>
        <p:spPr bwMode="auto">
          <a:xfrm>
            <a:off x="6936460" y="3507419"/>
            <a:ext cx="4748270" cy="8441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C2FE25F-0D1E-47CC-89DE-4A1BA97D9C4F}"/>
              </a:ext>
            </a:extLst>
          </p:cNvPr>
          <p:cNvGrpSpPr/>
          <p:nvPr/>
        </p:nvGrpSpPr>
        <p:grpSpPr>
          <a:xfrm>
            <a:off x="7255867" y="3592619"/>
            <a:ext cx="1020340" cy="674992"/>
            <a:chOff x="7286594" y="4073701"/>
            <a:chExt cx="1070924" cy="841034"/>
          </a:xfrm>
        </p:grpSpPr>
        <p:grpSp>
          <p:nvGrpSpPr>
            <p:cNvPr id="208" name="Group 20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9E15380-1225-4AF2-A727-E6F431CFE846}"/>
                </a:ext>
              </a:extLst>
            </p:cNvPr>
            <p:cNvGrpSpPr/>
            <p:nvPr/>
          </p:nvGrpSpPr>
          <p:grpSpPr>
            <a:xfrm>
              <a:off x="7605655" y="4073701"/>
              <a:ext cx="432803" cy="480989"/>
              <a:chOff x="2378131" y="1581496"/>
              <a:chExt cx="552649" cy="614178"/>
            </a:xfrm>
            <a:solidFill>
              <a:schemeClr val="bg1"/>
            </a:solidFill>
          </p:grpSpPr>
          <p:sp>
            <p:nvSpPr>
              <p:cNvPr id="209" name="Freeform: Shape 20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93B8DC6-6D82-4EA1-A0C2-EF6979FE8526}"/>
                  </a:ext>
                </a:extLst>
              </p:cNvPr>
              <p:cNvSpPr/>
              <p:nvPr/>
            </p:nvSpPr>
            <p:spPr>
              <a:xfrm>
                <a:off x="2379057" y="1581496"/>
                <a:ext cx="551723" cy="311303"/>
              </a:xfrm>
              <a:custGeom>
                <a:avLst/>
                <a:gdLst>
                  <a:gd name="connsiteX0" fmla="*/ 52815 w 278466"/>
                  <a:gd name="connsiteY0" fmla="*/ 107833 h 157123"/>
                  <a:gd name="connsiteX1" fmla="*/ 108042 w 278466"/>
                  <a:gd name="connsiteY1" fmla="*/ 139569 h 157123"/>
                  <a:gd name="connsiteX2" fmla="*/ 139156 w 278466"/>
                  <a:gd name="connsiteY2" fmla="*/ 156526 h 157123"/>
                  <a:gd name="connsiteX3" fmla="*/ 171203 w 278466"/>
                  <a:gd name="connsiteY3" fmla="*/ 139413 h 157123"/>
                  <a:gd name="connsiteX4" fmla="*/ 217406 w 278466"/>
                  <a:gd name="connsiteY4" fmla="*/ 113278 h 157123"/>
                  <a:gd name="connsiteX5" fmla="*/ 271699 w 278466"/>
                  <a:gd name="connsiteY5" fmla="*/ 82009 h 157123"/>
                  <a:gd name="connsiteX6" fmla="*/ 277922 w 278466"/>
                  <a:gd name="connsiteY6" fmla="*/ 79519 h 157123"/>
                  <a:gd name="connsiteX7" fmla="*/ 275122 w 278466"/>
                  <a:gd name="connsiteY7" fmla="*/ 77186 h 157123"/>
                  <a:gd name="connsiteX8" fmla="*/ 196560 w 278466"/>
                  <a:gd name="connsiteY8" fmla="*/ 32382 h 157123"/>
                  <a:gd name="connsiteX9" fmla="*/ 144289 w 278466"/>
                  <a:gd name="connsiteY9" fmla="*/ 2825 h 157123"/>
                  <a:gd name="connsiteX10" fmla="*/ 134489 w 278466"/>
                  <a:gd name="connsiteY10" fmla="*/ 2669 h 157123"/>
                  <a:gd name="connsiteX11" fmla="*/ 71483 w 278466"/>
                  <a:gd name="connsiteY11" fmla="*/ 38605 h 157123"/>
                  <a:gd name="connsiteX12" fmla="*/ 5056 w 278466"/>
                  <a:gd name="connsiteY12" fmla="*/ 76097 h 157123"/>
                  <a:gd name="connsiteX13" fmla="*/ 1167 w 278466"/>
                  <a:gd name="connsiteY13" fmla="*/ 79364 h 157123"/>
                  <a:gd name="connsiteX14" fmla="*/ 21546 w 278466"/>
                  <a:gd name="connsiteY14" fmla="*/ 90098 h 157123"/>
                  <a:gd name="connsiteX15" fmla="*/ 33680 w 278466"/>
                  <a:gd name="connsiteY15" fmla="*/ 96787 h 157123"/>
                  <a:gd name="connsiteX16" fmla="*/ 52815 w 278466"/>
                  <a:gd name="connsiteY16" fmla="*/ 107833 h 15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8466" h="157123">
                    <a:moveTo>
                      <a:pt x="52815" y="107833"/>
                    </a:moveTo>
                    <a:cubicBezTo>
                      <a:pt x="70550" y="119500"/>
                      <a:pt x="89529" y="129146"/>
                      <a:pt x="108042" y="139569"/>
                    </a:cubicBezTo>
                    <a:cubicBezTo>
                      <a:pt x="118309" y="145325"/>
                      <a:pt x="128266" y="151703"/>
                      <a:pt x="139156" y="156526"/>
                    </a:cubicBezTo>
                    <a:cubicBezTo>
                      <a:pt x="150356" y="151859"/>
                      <a:pt x="160468" y="145169"/>
                      <a:pt x="171203" y="139413"/>
                    </a:cubicBezTo>
                    <a:cubicBezTo>
                      <a:pt x="186759" y="131012"/>
                      <a:pt x="202472" y="122767"/>
                      <a:pt x="217406" y="113278"/>
                    </a:cubicBezTo>
                    <a:cubicBezTo>
                      <a:pt x="235141" y="102077"/>
                      <a:pt x="253809" y="92898"/>
                      <a:pt x="271699" y="82009"/>
                    </a:cubicBezTo>
                    <a:cubicBezTo>
                      <a:pt x="273566" y="80764"/>
                      <a:pt x="275589" y="79364"/>
                      <a:pt x="277922" y="79519"/>
                    </a:cubicBezTo>
                    <a:cubicBezTo>
                      <a:pt x="277767" y="77808"/>
                      <a:pt x="276211" y="77653"/>
                      <a:pt x="275122" y="77186"/>
                    </a:cubicBezTo>
                    <a:cubicBezTo>
                      <a:pt x="249142" y="61940"/>
                      <a:pt x="222229" y="48250"/>
                      <a:pt x="196560" y="32382"/>
                    </a:cubicBezTo>
                    <a:cubicBezTo>
                      <a:pt x="179603" y="21804"/>
                      <a:pt x="161713" y="12781"/>
                      <a:pt x="144289" y="2825"/>
                    </a:cubicBezTo>
                    <a:cubicBezTo>
                      <a:pt x="140867" y="802"/>
                      <a:pt x="138067" y="491"/>
                      <a:pt x="134489" y="2669"/>
                    </a:cubicBezTo>
                    <a:cubicBezTo>
                      <a:pt x="113642" y="14803"/>
                      <a:pt x="92330" y="26004"/>
                      <a:pt x="71483" y="38605"/>
                    </a:cubicBezTo>
                    <a:cubicBezTo>
                      <a:pt x="49704" y="51828"/>
                      <a:pt x="27147" y="63652"/>
                      <a:pt x="5056" y="76097"/>
                    </a:cubicBezTo>
                    <a:cubicBezTo>
                      <a:pt x="3656" y="76875"/>
                      <a:pt x="1478" y="77030"/>
                      <a:pt x="1167" y="79364"/>
                    </a:cubicBezTo>
                    <a:cubicBezTo>
                      <a:pt x="8323" y="82320"/>
                      <a:pt x="14857" y="86209"/>
                      <a:pt x="21546" y="90098"/>
                    </a:cubicBezTo>
                    <a:cubicBezTo>
                      <a:pt x="25591" y="92432"/>
                      <a:pt x="29480" y="94765"/>
                      <a:pt x="33680" y="96787"/>
                    </a:cubicBezTo>
                    <a:cubicBezTo>
                      <a:pt x="40059" y="100210"/>
                      <a:pt x="46593" y="103788"/>
                      <a:pt x="52815" y="107833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C452CEE-D576-466E-A44E-AD039F664C31}"/>
                  </a:ext>
                </a:extLst>
              </p:cNvPr>
              <p:cNvSpPr/>
              <p:nvPr/>
            </p:nvSpPr>
            <p:spPr>
              <a:xfrm>
                <a:off x="2378440" y="1887144"/>
                <a:ext cx="551723" cy="209589"/>
              </a:xfrm>
              <a:custGeom>
                <a:avLst/>
                <a:gdLst>
                  <a:gd name="connsiteX0" fmla="*/ 113331 w 278466"/>
                  <a:gd name="connsiteY0" fmla="*/ 91241 h 105786"/>
                  <a:gd name="connsiteX1" fmla="*/ 139467 w 278466"/>
                  <a:gd name="connsiteY1" fmla="*/ 105864 h 105786"/>
                  <a:gd name="connsiteX2" fmla="*/ 203716 w 278466"/>
                  <a:gd name="connsiteY2" fmla="*/ 69928 h 105786"/>
                  <a:gd name="connsiteX3" fmla="*/ 256454 w 278466"/>
                  <a:gd name="connsiteY3" fmla="*/ 40525 h 105786"/>
                  <a:gd name="connsiteX4" fmla="*/ 277767 w 278466"/>
                  <a:gd name="connsiteY4" fmla="*/ 27769 h 105786"/>
                  <a:gd name="connsiteX5" fmla="*/ 273877 w 278466"/>
                  <a:gd name="connsiteY5" fmla="*/ 24969 h 105786"/>
                  <a:gd name="connsiteX6" fmla="*/ 231407 w 278466"/>
                  <a:gd name="connsiteY6" fmla="*/ 1167 h 105786"/>
                  <a:gd name="connsiteX7" fmla="*/ 195316 w 278466"/>
                  <a:gd name="connsiteY7" fmla="*/ 20924 h 105786"/>
                  <a:gd name="connsiteX8" fmla="*/ 143511 w 278466"/>
                  <a:gd name="connsiteY8" fmla="*/ 50948 h 105786"/>
                  <a:gd name="connsiteX9" fmla="*/ 142578 w 278466"/>
                  <a:gd name="connsiteY9" fmla="*/ 51415 h 105786"/>
                  <a:gd name="connsiteX10" fmla="*/ 139467 w 278466"/>
                  <a:gd name="connsiteY10" fmla="*/ 52504 h 105786"/>
                  <a:gd name="connsiteX11" fmla="*/ 98552 w 278466"/>
                  <a:gd name="connsiteY11" fmla="*/ 29169 h 105786"/>
                  <a:gd name="connsiteX12" fmla="*/ 50482 w 278466"/>
                  <a:gd name="connsiteY12" fmla="*/ 2256 h 105786"/>
                  <a:gd name="connsiteX13" fmla="*/ 47682 w 278466"/>
                  <a:gd name="connsiteY13" fmla="*/ 1322 h 105786"/>
                  <a:gd name="connsiteX14" fmla="*/ 4123 w 278466"/>
                  <a:gd name="connsiteY14" fmla="*/ 25746 h 105786"/>
                  <a:gd name="connsiteX15" fmla="*/ 1167 w 278466"/>
                  <a:gd name="connsiteY15" fmla="*/ 28080 h 105786"/>
                  <a:gd name="connsiteX16" fmla="*/ 29947 w 278466"/>
                  <a:gd name="connsiteY16" fmla="*/ 45037 h 105786"/>
                  <a:gd name="connsiteX17" fmla="*/ 59194 w 278466"/>
                  <a:gd name="connsiteY17" fmla="*/ 61216 h 105786"/>
                  <a:gd name="connsiteX18" fmla="*/ 113331 w 278466"/>
                  <a:gd name="connsiteY18" fmla="*/ 91241 h 10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8466" h="105786">
                    <a:moveTo>
                      <a:pt x="113331" y="91241"/>
                    </a:moveTo>
                    <a:cubicBezTo>
                      <a:pt x="122043" y="96063"/>
                      <a:pt x="130755" y="101041"/>
                      <a:pt x="139467" y="105864"/>
                    </a:cubicBezTo>
                    <a:cubicBezTo>
                      <a:pt x="160935" y="93885"/>
                      <a:pt x="182248" y="81906"/>
                      <a:pt x="203716" y="69928"/>
                    </a:cubicBezTo>
                    <a:cubicBezTo>
                      <a:pt x="221295" y="60127"/>
                      <a:pt x="238875" y="50171"/>
                      <a:pt x="256454" y="40525"/>
                    </a:cubicBezTo>
                    <a:cubicBezTo>
                      <a:pt x="263766" y="36636"/>
                      <a:pt x="270455" y="31658"/>
                      <a:pt x="277767" y="27769"/>
                    </a:cubicBezTo>
                    <a:cubicBezTo>
                      <a:pt x="276833" y="26213"/>
                      <a:pt x="275122" y="25746"/>
                      <a:pt x="273877" y="24969"/>
                    </a:cubicBezTo>
                    <a:cubicBezTo>
                      <a:pt x="259721" y="17035"/>
                      <a:pt x="245564" y="9101"/>
                      <a:pt x="231407" y="1167"/>
                    </a:cubicBezTo>
                    <a:cubicBezTo>
                      <a:pt x="218962" y="7078"/>
                      <a:pt x="207294" y="14234"/>
                      <a:pt x="195316" y="20924"/>
                    </a:cubicBezTo>
                    <a:cubicBezTo>
                      <a:pt x="177892" y="30725"/>
                      <a:pt x="160780" y="40992"/>
                      <a:pt x="143511" y="50948"/>
                    </a:cubicBezTo>
                    <a:cubicBezTo>
                      <a:pt x="143200" y="51104"/>
                      <a:pt x="142889" y="51260"/>
                      <a:pt x="142578" y="51415"/>
                    </a:cubicBezTo>
                    <a:cubicBezTo>
                      <a:pt x="141645" y="51882"/>
                      <a:pt x="140556" y="52037"/>
                      <a:pt x="139467" y="52504"/>
                    </a:cubicBezTo>
                    <a:cubicBezTo>
                      <a:pt x="125621" y="45037"/>
                      <a:pt x="111931" y="37414"/>
                      <a:pt x="98552" y="29169"/>
                    </a:cubicBezTo>
                    <a:cubicBezTo>
                      <a:pt x="82996" y="19524"/>
                      <a:pt x="66661" y="11123"/>
                      <a:pt x="50482" y="2256"/>
                    </a:cubicBezTo>
                    <a:cubicBezTo>
                      <a:pt x="49704" y="1789"/>
                      <a:pt x="48615" y="1633"/>
                      <a:pt x="47682" y="1322"/>
                    </a:cubicBezTo>
                    <a:cubicBezTo>
                      <a:pt x="33214" y="9412"/>
                      <a:pt x="18590" y="17501"/>
                      <a:pt x="4123" y="25746"/>
                    </a:cubicBezTo>
                    <a:cubicBezTo>
                      <a:pt x="3034" y="26369"/>
                      <a:pt x="1633" y="26524"/>
                      <a:pt x="1167" y="28080"/>
                    </a:cubicBezTo>
                    <a:cubicBezTo>
                      <a:pt x="10656" y="33992"/>
                      <a:pt x="20302" y="39592"/>
                      <a:pt x="29947" y="45037"/>
                    </a:cubicBezTo>
                    <a:cubicBezTo>
                      <a:pt x="39592" y="50482"/>
                      <a:pt x="49393" y="55771"/>
                      <a:pt x="59194" y="61216"/>
                    </a:cubicBezTo>
                    <a:cubicBezTo>
                      <a:pt x="77395" y="71017"/>
                      <a:pt x="95285" y="81129"/>
                      <a:pt x="113331" y="91241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11600D6-A904-45E4-B504-876B7732A86C}"/>
                  </a:ext>
                </a:extLst>
              </p:cNvPr>
              <p:cNvSpPr/>
              <p:nvPr/>
            </p:nvSpPr>
            <p:spPr>
              <a:xfrm>
                <a:off x="2652763" y="1939850"/>
                <a:ext cx="277403" cy="255822"/>
              </a:xfrm>
              <a:custGeom>
                <a:avLst/>
                <a:gdLst>
                  <a:gd name="connsiteX0" fmla="*/ 139933 w 140011"/>
                  <a:gd name="connsiteY0" fmla="*/ 26680 h 129121"/>
                  <a:gd name="connsiteX1" fmla="*/ 139467 w 140011"/>
                  <a:gd name="connsiteY1" fmla="*/ 1167 h 129121"/>
                  <a:gd name="connsiteX2" fmla="*/ 118154 w 140011"/>
                  <a:gd name="connsiteY2" fmla="*/ 13923 h 129121"/>
                  <a:gd name="connsiteX3" fmla="*/ 65416 w 140011"/>
                  <a:gd name="connsiteY3" fmla="*/ 43326 h 129121"/>
                  <a:gd name="connsiteX4" fmla="*/ 1167 w 140011"/>
                  <a:gd name="connsiteY4" fmla="*/ 79262 h 129121"/>
                  <a:gd name="connsiteX5" fmla="*/ 1167 w 140011"/>
                  <a:gd name="connsiteY5" fmla="*/ 129044 h 129121"/>
                  <a:gd name="connsiteX6" fmla="*/ 5989 w 140011"/>
                  <a:gd name="connsiteY6" fmla="*/ 127021 h 129121"/>
                  <a:gd name="connsiteX7" fmla="*/ 96374 w 140011"/>
                  <a:gd name="connsiteY7" fmla="*/ 75684 h 129121"/>
                  <a:gd name="connsiteX8" fmla="*/ 136666 w 140011"/>
                  <a:gd name="connsiteY8" fmla="*/ 53126 h 129121"/>
                  <a:gd name="connsiteX9" fmla="*/ 140245 w 140011"/>
                  <a:gd name="connsiteY9" fmla="*/ 47059 h 129121"/>
                  <a:gd name="connsiteX10" fmla="*/ 139933 w 140011"/>
                  <a:gd name="connsiteY10" fmla="*/ 26680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11" h="129121">
                    <a:moveTo>
                      <a:pt x="139933" y="26680"/>
                    </a:moveTo>
                    <a:cubicBezTo>
                      <a:pt x="139778" y="18124"/>
                      <a:pt x="140711" y="9723"/>
                      <a:pt x="139467" y="1167"/>
                    </a:cubicBezTo>
                    <a:cubicBezTo>
                      <a:pt x="132155" y="5056"/>
                      <a:pt x="125466" y="10034"/>
                      <a:pt x="118154" y="13923"/>
                    </a:cubicBezTo>
                    <a:cubicBezTo>
                      <a:pt x="100419" y="23569"/>
                      <a:pt x="82996" y="33525"/>
                      <a:pt x="65416" y="43326"/>
                    </a:cubicBezTo>
                    <a:cubicBezTo>
                      <a:pt x="43948" y="55304"/>
                      <a:pt x="22635" y="67283"/>
                      <a:pt x="1167" y="79262"/>
                    </a:cubicBezTo>
                    <a:cubicBezTo>
                      <a:pt x="1167" y="95908"/>
                      <a:pt x="1167" y="112398"/>
                      <a:pt x="1167" y="129044"/>
                    </a:cubicBezTo>
                    <a:cubicBezTo>
                      <a:pt x="3189" y="129199"/>
                      <a:pt x="4434" y="127799"/>
                      <a:pt x="5989" y="127021"/>
                    </a:cubicBezTo>
                    <a:cubicBezTo>
                      <a:pt x="36014" y="109753"/>
                      <a:pt x="66816" y="93885"/>
                      <a:pt x="96374" y="75684"/>
                    </a:cubicBezTo>
                    <a:cubicBezTo>
                      <a:pt x="109442" y="67594"/>
                      <a:pt x="123132" y="60438"/>
                      <a:pt x="136666" y="53126"/>
                    </a:cubicBezTo>
                    <a:cubicBezTo>
                      <a:pt x="139311" y="51726"/>
                      <a:pt x="140400" y="50015"/>
                      <a:pt x="140245" y="47059"/>
                    </a:cubicBezTo>
                    <a:cubicBezTo>
                      <a:pt x="139933" y="40059"/>
                      <a:pt x="140089" y="33369"/>
                      <a:pt x="139933" y="2668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C0DE9EA-80B1-4EF5-AFF2-9D574A5070AB}"/>
                  </a:ext>
                </a:extLst>
              </p:cNvPr>
              <p:cNvSpPr/>
              <p:nvPr/>
            </p:nvSpPr>
            <p:spPr>
              <a:xfrm>
                <a:off x="2652149" y="1736427"/>
                <a:ext cx="277403" cy="255822"/>
              </a:xfrm>
              <a:custGeom>
                <a:avLst/>
                <a:gdLst>
                  <a:gd name="connsiteX0" fmla="*/ 79417 w 140011"/>
                  <a:gd name="connsiteY0" fmla="*/ 35081 h 129121"/>
                  <a:gd name="connsiteX1" fmla="*/ 33214 w 140011"/>
                  <a:gd name="connsiteY1" fmla="*/ 61216 h 129121"/>
                  <a:gd name="connsiteX2" fmla="*/ 1167 w 140011"/>
                  <a:gd name="connsiteY2" fmla="*/ 78328 h 129121"/>
                  <a:gd name="connsiteX3" fmla="*/ 1167 w 140011"/>
                  <a:gd name="connsiteY3" fmla="*/ 128577 h 129121"/>
                  <a:gd name="connsiteX4" fmla="*/ 4278 w 140011"/>
                  <a:gd name="connsiteY4" fmla="*/ 127488 h 129121"/>
                  <a:gd name="connsiteX5" fmla="*/ 5212 w 140011"/>
                  <a:gd name="connsiteY5" fmla="*/ 127021 h 129121"/>
                  <a:gd name="connsiteX6" fmla="*/ 57016 w 140011"/>
                  <a:gd name="connsiteY6" fmla="*/ 96997 h 129121"/>
                  <a:gd name="connsiteX7" fmla="*/ 93107 w 140011"/>
                  <a:gd name="connsiteY7" fmla="*/ 77239 h 129121"/>
                  <a:gd name="connsiteX8" fmla="*/ 95752 w 140011"/>
                  <a:gd name="connsiteY8" fmla="*/ 75373 h 129121"/>
                  <a:gd name="connsiteX9" fmla="*/ 136355 w 140011"/>
                  <a:gd name="connsiteY9" fmla="*/ 52504 h 129121"/>
                  <a:gd name="connsiteX10" fmla="*/ 140089 w 140011"/>
                  <a:gd name="connsiteY10" fmla="*/ 47993 h 129121"/>
                  <a:gd name="connsiteX11" fmla="*/ 139778 w 140011"/>
                  <a:gd name="connsiteY11" fmla="*/ 1167 h 129121"/>
                  <a:gd name="connsiteX12" fmla="*/ 133555 w 140011"/>
                  <a:gd name="connsiteY12" fmla="*/ 3656 h 129121"/>
                  <a:gd name="connsiteX13" fmla="*/ 79417 w 140011"/>
                  <a:gd name="connsiteY13" fmla="*/ 35081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0011" h="129121">
                    <a:moveTo>
                      <a:pt x="79417" y="35081"/>
                    </a:moveTo>
                    <a:cubicBezTo>
                      <a:pt x="64483" y="44570"/>
                      <a:pt x="48771" y="52815"/>
                      <a:pt x="33214" y="61216"/>
                    </a:cubicBezTo>
                    <a:cubicBezTo>
                      <a:pt x="22635" y="66972"/>
                      <a:pt x="12368" y="73661"/>
                      <a:pt x="1167" y="78328"/>
                    </a:cubicBezTo>
                    <a:cubicBezTo>
                      <a:pt x="1167" y="95130"/>
                      <a:pt x="1167" y="111775"/>
                      <a:pt x="1167" y="128577"/>
                    </a:cubicBezTo>
                    <a:cubicBezTo>
                      <a:pt x="2256" y="128266"/>
                      <a:pt x="3345" y="127955"/>
                      <a:pt x="4278" y="127488"/>
                    </a:cubicBezTo>
                    <a:cubicBezTo>
                      <a:pt x="4589" y="127332"/>
                      <a:pt x="4900" y="127177"/>
                      <a:pt x="5212" y="127021"/>
                    </a:cubicBezTo>
                    <a:cubicBezTo>
                      <a:pt x="22480" y="117065"/>
                      <a:pt x="39592" y="106797"/>
                      <a:pt x="57016" y="96997"/>
                    </a:cubicBezTo>
                    <a:cubicBezTo>
                      <a:pt x="68994" y="90307"/>
                      <a:pt x="80662" y="82995"/>
                      <a:pt x="93107" y="77239"/>
                    </a:cubicBezTo>
                    <a:cubicBezTo>
                      <a:pt x="94041" y="76617"/>
                      <a:pt x="94819" y="75839"/>
                      <a:pt x="95752" y="75373"/>
                    </a:cubicBezTo>
                    <a:cubicBezTo>
                      <a:pt x="109287" y="67750"/>
                      <a:pt x="122821" y="60127"/>
                      <a:pt x="136355" y="52504"/>
                    </a:cubicBezTo>
                    <a:cubicBezTo>
                      <a:pt x="138222" y="51571"/>
                      <a:pt x="140089" y="50948"/>
                      <a:pt x="140089" y="47993"/>
                    </a:cubicBezTo>
                    <a:cubicBezTo>
                      <a:pt x="139933" y="32436"/>
                      <a:pt x="139933" y="16879"/>
                      <a:pt x="139778" y="1167"/>
                    </a:cubicBezTo>
                    <a:cubicBezTo>
                      <a:pt x="137289" y="1167"/>
                      <a:pt x="135422" y="2567"/>
                      <a:pt x="133555" y="3656"/>
                    </a:cubicBezTo>
                    <a:cubicBezTo>
                      <a:pt x="115976" y="14546"/>
                      <a:pt x="97152" y="23880"/>
                      <a:pt x="79417" y="35081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2317E818-6424-44AA-BC7D-1CCD331EBAED}"/>
                  </a:ext>
                </a:extLst>
              </p:cNvPr>
              <p:cNvSpPr/>
              <p:nvPr/>
            </p:nvSpPr>
            <p:spPr>
              <a:xfrm>
                <a:off x="2378135" y="1939852"/>
                <a:ext cx="277403" cy="255822"/>
              </a:xfrm>
              <a:custGeom>
                <a:avLst/>
                <a:gdLst>
                  <a:gd name="connsiteX0" fmla="*/ 113487 w 140011"/>
                  <a:gd name="connsiteY0" fmla="*/ 64638 h 129121"/>
                  <a:gd name="connsiteX1" fmla="*/ 59505 w 140011"/>
                  <a:gd name="connsiteY1" fmla="*/ 34303 h 129121"/>
                  <a:gd name="connsiteX2" fmla="*/ 30258 w 140011"/>
                  <a:gd name="connsiteY2" fmla="*/ 18124 h 129121"/>
                  <a:gd name="connsiteX3" fmla="*/ 1478 w 140011"/>
                  <a:gd name="connsiteY3" fmla="*/ 1167 h 129121"/>
                  <a:gd name="connsiteX4" fmla="*/ 1167 w 140011"/>
                  <a:gd name="connsiteY4" fmla="*/ 47993 h 129121"/>
                  <a:gd name="connsiteX5" fmla="*/ 4123 w 140011"/>
                  <a:gd name="connsiteY5" fmla="*/ 52504 h 129121"/>
                  <a:gd name="connsiteX6" fmla="*/ 56082 w 140011"/>
                  <a:gd name="connsiteY6" fmla="*/ 82218 h 129121"/>
                  <a:gd name="connsiteX7" fmla="*/ 117843 w 140011"/>
                  <a:gd name="connsiteY7" fmla="*/ 117065 h 129121"/>
                  <a:gd name="connsiteX8" fmla="*/ 139467 w 140011"/>
                  <a:gd name="connsiteY8" fmla="*/ 128888 h 129121"/>
                  <a:gd name="connsiteX9" fmla="*/ 139467 w 140011"/>
                  <a:gd name="connsiteY9" fmla="*/ 79106 h 129121"/>
                  <a:gd name="connsiteX10" fmla="*/ 113487 w 140011"/>
                  <a:gd name="connsiteY10" fmla="*/ 64638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11" h="129121">
                    <a:moveTo>
                      <a:pt x="113487" y="64638"/>
                    </a:moveTo>
                    <a:cubicBezTo>
                      <a:pt x="95441" y="54527"/>
                      <a:pt x="77551" y="44415"/>
                      <a:pt x="59505" y="34303"/>
                    </a:cubicBezTo>
                    <a:cubicBezTo>
                      <a:pt x="49860" y="28858"/>
                      <a:pt x="40059" y="23569"/>
                      <a:pt x="30258" y="18124"/>
                    </a:cubicBezTo>
                    <a:cubicBezTo>
                      <a:pt x="20613" y="12679"/>
                      <a:pt x="10968" y="7078"/>
                      <a:pt x="1478" y="1167"/>
                    </a:cubicBezTo>
                    <a:cubicBezTo>
                      <a:pt x="1478" y="16724"/>
                      <a:pt x="1478" y="32436"/>
                      <a:pt x="1167" y="47993"/>
                    </a:cubicBezTo>
                    <a:cubicBezTo>
                      <a:pt x="1167" y="50482"/>
                      <a:pt x="2256" y="51415"/>
                      <a:pt x="4123" y="52504"/>
                    </a:cubicBezTo>
                    <a:cubicBezTo>
                      <a:pt x="21391" y="62616"/>
                      <a:pt x="38970" y="71795"/>
                      <a:pt x="56082" y="82218"/>
                    </a:cubicBezTo>
                    <a:cubicBezTo>
                      <a:pt x="76306" y="94507"/>
                      <a:pt x="97308" y="105553"/>
                      <a:pt x="117843" y="117065"/>
                    </a:cubicBezTo>
                    <a:cubicBezTo>
                      <a:pt x="124999" y="121110"/>
                      <a:pt x="132311" y="124843"/>
                      <a:pt x="139467" y="128888"/>
                    </a:cubicBezTo>
                    <a:cubicBezTo>
                      <a:pt x="139467" y="112242"/>
                      <a:pt x="139467" y="95752"/>
                      <a:pt x="139467" y="79106"/>
                    </a:cubicBezTo>
                    <a:cubicBezTo>
                      <a:pt x="130910" y="74439"/>
                      <a:pt x="122199" y="69617"/>
                      <a:pt x="113487" y="64638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25886E1-88D4-4A9A-A607-05EE39E4C21F}"/>
                  </a:ext>
                </a:extLst>
              </p:cNvPr>
              <p:cNvSpPr/>
              <p:nvPr/>
            </p:nvSpPr>
            <p:spPr>
              <a:xfrm>
                <a:off x="2378131" y="1736733"/>
                <a:ext cx="277403" cy="255822"/>
              </a:xfrm>
              <a:custGeom>
                <a:avLst/>
                <a:gdLst>
                  <a:gd name="connsiteX0" fmla="*/ 98708 w 140011"/>
                  <a:gd name="connsiteY0" fmla="*/ 105086 h 129121"/>
                  <a:gd name="connsiteX1" fmla="*/ 139622 w 140011"/>
                  <a:gd name="connsiteY1" fmla="*/ 128421 h 129121"/>
                  <a:gd name="connsiteX2" fmla="*/ 139622 w 140011"/>
                  <a:gd name="connsiteY2" fmla="*/ 78173 h 129121"/>
                  <a:gd name="connsiteX3" fmla="*/ 108509 w 140011"/>
                  <a:gd name="connsiteY3" fmla="*/ 61216 h 129121"/>
                  <a:gd name="connsiteX4" fmla="*/ 53126 w 140011"/>
                  <a:gd name="connsiteY4" fmla="*/ 29480 h 129121"/>
                  <a:gd name="connsiteX5" fmla="*/ 33836 w 140011"/>
                  <a:gd name="connsiteY5" fmla="*/ 18590 h 129121"/>
                  <a:gd name="connsiteX6" fmla="*/ 21702 w 140011"/>
                  <a:gd name="connsiteY6" fmla="*/ 11901 h 129121"/>
                  <a:gd name="connsiteX7" fmla="*/ 1322 w 140011"/>
                  <a:gd name="connsiteY7" fmla="*/ 1167 h 129121"/>
                  <a:gd name="connsiteX8" fmla="*/ 1167 w 140011"/>
                  <a:gd name="connsiteY8" fmla="*/ 46593 h 129121"/>
                  <a:gd name="connsiteX9" fmla="*/ 4900 w 140011"/>
                  <a:gd name="connsiteY9" fmla="*/ 52660 h 129121"/>
                  <a:gd name="connsiteX10" fmla="*/ 36325 w 140011"/>
                  <a:gd name="connsiteY10" fmla="*/ 70239 h 129121"/>
                  <a:gd name="connsiteX11" fmla="*/ 47993 w 140011"/>
                  <a:gd name="connsiteY11" fmla="*/ 77395 h 129121"/>
                  <a:gd name="connsiteX12" fmla="*/ 50793 w 140011"/>
                  <a:gd name="connsiteY12" fmla="*/ 78328 h 129121"/>
                  <a:gd name="connsiteX13" fmla="*/ 98708 w 140011"/>
                  <a:gd name="connsiteY13" fmla="*/ 105086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0011" h="129121">
                    <a:moveTo>
                      <a:pt x="98708" y="105086"/>
                    </a:moveTo>
                    <a:cubicBezTo>
                      <a:pt x="112087" y="113331"/>
                      <a:pt x="125777" y="120954"/>
                      <a:pt x="139622" y="128421"/>
                    </a:cubicBezTo>
                    <a:cubicBezTo>
                      <a:pt x="139622" y="111620"/>
                      <a:pt x="139622" y="94974"/>
                      <a:pt x="139622" y="78173"/>
                    </a:cubicBezTo>
                    <a:cubicBezTo>
                      <a:pt x="128888" y="73350"/>
                      <a:pt x="118776" y="66972"/>
                      <a:pt x="108509" y="61216"/>
                    </a:cubicBezTo>
                    <a:cubicBezTo>
                      <a:pt x="89996" y="50793"/>
                      <a:pt x="71017" y="40992"/>
                      <a:pt x="53126" y="29480"/>
                    </a:cubicBezTo>
                    <a:cubicBezTo>
                      <a:pt x="46904" y="25435"/>
                      <a:pt x="40525" y="21857"/>
                      <a:pt x="33836" y="18590"/>
                    </a:cubicBezTo>
                    <a:cubicBezTo>
                      <a:pt x="29791" y="16412"/>
                      <a:pt x="25747" y="14234"/>
                      <a:pt x="21702" y="11901"/>
                    </a:cubicBezTo>
                    <a:cubicBezTo>
                      <a:pt x="15012" y="8012"/>
                      <a:pt x="8478" y="4123"/>
                      <a:pt x="1322" y="1167"/>
                    </a:cubicBezTo>
                    <a:cubicBezTo>
                      <a:pt x="1322" y="16257"/>
                      <a:pt x="1322" y="31502"/>
                      <a:pt x="1167" y="46593"/>
                    </a:cubicBezTo>
                    <a:cubicBezTo>
                      <a:pt x="1167" y="49704"/>
                      <a:pt x="2256" y="51260"/>
                      <a:pt x="4900" y="52660"/>
                    </a:cubicBezTo>
                    <a:cubicBezTo>
                      <a:pt x="15479" y="58416"/>
                      <a:pt x="25902" y="64327"/>
                      <a:pt x="36325" y="70239"/>
                    </a:cubicBezTo>
                    <a:cubicBezTo>
                      <a:pt x="40214" y="72417"/>
                      <a:pt x="44570" y="74128"/>
                      <a:pt x="47993" y="77395"/>
                    </a:cubicBezTo>
                    <a:cubicBezTo>
                      <a:pt x="48926" y="77706"/>
                      <a:pt x="49860" y="77862"/>
                      <a:pt x="50793" y="78328"/>
                    </a:cubicBezTo>
                    <a:cubicBezTo>
                      <a:pt x="66816" y="87040"/>
                      <a:pt x="83151" y="95441"/>
                      <a:pt x="98708" y="105086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18" name="TextBox 21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13F8B66-6A31-4BB7-B9BF-3877C29F33C0}"/>
                </a:ext>
              </a:extLst>
            </p:cNvPr>
            <p:cNvSpPr txBox="1"/>
            <p:nvPr/>
          </p:nvSpPr>
          <p:spPr>
            <a:xfrm>
              <a:off x="7286594" y="4573103"/>
              <a:ext cx="1070924" cy="3416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Databricks</a:t>
              </a: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E5AEEE1-F618-44C3-8538-70453CB407BF}"/>
              </a:ext>
            </a:extLst>
          </p:cNvPr>
          <p:cNvGrpSpPr/>
          <p:nvPr/>
        </p:nvGrpSpPr>
        <p:grpSpPr>
          <a:xfrm>
            <a:off x="7567549" y="4588897"/>
            <a:ext cx="694190" cy="686871"/>
            <a:chOff x="7627142" y="2130188"/>
            <a:chExt cx="2275048" cy="2275044"/>
          </a:xfrm>
        </p:grpSpPr>
        <p:grpSp>
          <p:nvGrpSpPr>
            <p:cNvPr id="228" name="Group 22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D59D885-AF0C-4242-A9B5-4997BFC570E2}"/>
                </a:ext>
              </a:extLst>
            </p:cNvPr>
            <p:cNvGrpSpPr/>
            <p:nvPr/>
          </p:nvGrpSpPr>
          <p:grpSpPr>
            <a:xfrm>
              <a:off x="7627142" y="2130188"/>
              <a:ext cx="2275048" cy="2275044"/>
              <a:chOff x="7675552" y="2178598"/>
              <a:chExt cx="2178228" cy="2178224"/>
            </a:xfrm>
          </p:grpSpPr>
          <p:sp>
            <p:nvSpPr>
              <p:cNvPr id="230" name="Freeform 1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758797B-4C94-455C-8D4E-D2B090224B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6993" y="2561340"/>
                <a:ext cx="1427392" cy="1426766"/>
              </a:xfrm>
              <a:custGeom>
                <a:avLst/>
                <a:gdLst>
                  <a:gd name="T0" fmla="*/ 101 w 112"/>
                  <a:gd name="T1" fmla="*/ 0 h 112"/>
                  <a:gd name="T2" fmla="*/ 10 w 112"/>
                  <a:gd name="T3" fmla="*/ 0 h 112"/>
                  <a:gd name="T4" fmla="*/ 0 w 112"/>
                  <a:gd name="T5" fmla="*/ 10 h 112"/>
                  <a:gd name="T6" fmla="*/ 0 w 112"/>
                  <a:gd name="T7" fmla="*/ 101 h 112"/>
                  <a:gd name="T8" fmla="*/ 10 w 112"/>
                  <a:gd name="T9" fmla="*/ 112 h 112"/>
                  <a:gd name="T10" fmla="*/ 101 w 112"/>
                  <a:gd name="T11" fmla="*/ 112 h 112"/>
                  <a:gd name="T12" fmla="*/ 112 w 112"/>
                  <a:gd name="T13" fmla="*/ 101 h 112"/>
                  <a:gd name="T14" fmla="*/ 112 w 112"/>
                  <a:gd name="T15" fmla="*/ 10 h 112"/>
                  <a:gd name="T16" fmla="*/ 101 w 112"/>
                  <a:gd name="T17" fmla="*/ 0 h 112"/>
                  <a:gd name="T18" fmla="*/ 107 w 112"/>
                  <a:gd name="T19" fmla="*/ 101 h 112"/>
                  <a:gd name="T20" fmla="*/ 101 w 112"/>
                  <a:gd name="T21" fmla="*/ 107 h 112"/>
                  <a:gd name="T22" fmla="*/ 10 w 112"/>
                  <a:gd name="T23" fmla="*/ 107 h 112"/>
                  <a:gd name="T24" fmla="*/ 5 w 112"/>
                  <a:gd name="T25" fmla="*/ 101 h 112"/>
                  <a:gd name="T26" fmla="*/ 5 w 112"/>
                  <a:gd name="T27" fmla="*/ 10 h 112"/>
                  <a:gd name="T28" fmla="*/ 10 w 112"/>
                  <a:gd name="T29" fmla="*/ 5 h 112"/>
                  <a:gd name="T30" fmla="*/ 101 w 112"/>
                  <a:gd name="T31" fmla="*/ 5 h 112"/>
                  <a:gd name="T32" fmla="*/ 107 w 112"/>
                  <a:gd name="T33" fmla="*/ 10 h 112"/>
                  <a:gd name="T34" fmla="*/ 107 w 112"/>
                  <a:gd name="T35" fmla="*/ 10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2">
                    <a:moveTo>
                      <a:pt x="10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7"/>
                      <a:pt x="4" y="112"/>
                      <a:pt x="10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7" y="112"/>
                      <a:pt x="112" y="107"/>
                      <a:pt x="112" y="101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2" y="4"/>
                      <a:pt x="107" y="0"/>
                      <a:pt x="101" y="0"/>
                    </a:cubicBezTo>
                    <a:close/>
                    <a:moveTo>
                      <a:pt x="107" y="101"/>
                    </a:moveTo>
                    <a:cubicBezTo>
                      <a:pt x="107" y="104"/>
                      <a:pt x="104" y="107"/>
                      <a:pt x="101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7" y="107"/>
                      <a:pt x="5" y="104"/>
                      <a:pt x="5" y="10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4" y="5"/>
                      <a:pt x="107" y="7"/>
                      <a:pt x="107" y="10"/>
                    </a:cubicBezTo>
                    <a:lnTo>
                      <a:pt x="107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231" name="Freeform 1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29B0B97-0828-413A-BEA6-CC7BF94320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5552" y="2178598"/>
                <a:ext cx="2178228" cy="2178224"/>
              </a:xfrm>
              <a:custGeom>
                <a:avLst/>
                <a:gdLst>
                  <a:gd name="T0" fmla="*/ 165 w 171"/>
                  <a:gd name="T1" fmla="*/ 13 h 171"/>
                  <a:gd name="T2" fmla="*/ 158 w 171"/>
                  <a:gd name="T3" fmla="*/ 6 h 171"/>
                  <a:gd name="T4" fmla="*/ 153 w 171"/>
                  <a:gd name="T5" fmla="*/ 6 h 171"/>
                  <a:gd name="T6" fmla="*/ 139 w 171"/>
                  <a:gd name="T7" fmla="*/ 0 h 171"/>
                  <a:gd name="T8" fmla="*/ 127 w 171"/>
                  <a:gd name="T9" fmla="*/ 0 h 171"/>
                  <a:gd name="T10" fmla="*/ 113 w 171"/>
                  <a:gd name="T11" fmla="*/ 6 h 171"/>
                  <a:gd name="T12" fmla="*/ 108 w 171"/>
                  <a:gd name="T13" fmla="*/ 6 h 171"/>
                  <a:gd name="T14" fmla="*/ 91 w 171"/>
                  <a:gd name="T15" fmla="*/ 0 h 171"/>
                  <a:gd name="T16" fmla="*/ 80 w 171"/>
                  <a:gd name="T17" fmla="*/ 0 h 171"/>
                  <a:gd name="T18" fmla="*/ 66 w 171"/>
                  <a:gd name="T19" fmla="*/ 6 h 171"/>
                  <a:gd name="T20" fmla="*/ 61 w 171"/>
                  <a:gd name="T21" fmla="*/ 6 h 171"/>
                  <a:gd name="T22" fmla="*/ 44 w 171"/>
                  <a:gd name="T23" fmla="*/ 0 h 171"/>
                  <a:gd name="T24" fmla="*/ 35 w 171"/>
                  <a:gd name="T25" fmla="*/ 0 h 171"/>
                  <a:gd name="T26" fmla="*/ 18 w 171"/>
                  <a:gd name="T27" fmla="*/ 6 h 171"/>
                  <a:gd name="T28" fmla="*/ 13 w 171"/>
                  <a:gd name="T29" fmla="*/ 6 h 171"/>
                  <a:gd name="T30" fmla="*/ 7 w 171"/>
                  <a:gd name="T31" fmla="*/ 13 h 171"/>
                  <a:gd name="T32" fmla="*/ 7 w 171"/>
                  <a:gd name="T33" fmla="*/ 18 h 171"/>
                  <a:gd name="T34" fmla="*/ 0 w 171"/>
                  <a:gd name="T35" fmla="*/ 35 h 171"/>
                  <a:gd name="T36" fmla="*/ 0 w 171"/>
                  <a:gd name="T37" fmla="*/ 44 h 171"/>
                  <a:gd name="T38" fmla="*/ 7 w 171"/>
                  <a:gd name="T39" fmla="*/ 60 h 171"/>
                  <a:gd name="T40" fmla="*/ 7 w 171"/>
                  <a:gd name="T41" fmla="*/ 66 h 171"/>
                  <a:gd name="T42" fmla="*/ 0 w 171"/>
                  <a:gd name="T43" fmla="*/ 80 h 171"/>
                  <a:gd name="T44" fmla="*/ 0 w 171"/>
                  <a:gd name="T45" fmla="*/ 91 h 171"/>
                  <a:gd name="T46" fmla="*/ 7 w 171"/>
                  <a:gd name="T47" fmla="*/ 108 h 171"/>
                  <a:gd name="T48" fmla="*/ 7 w 171"/>
                  <a:gd name="T49" fmla="*/ 113 h 171"/>
                  <a:gd name="T50" fmla="*/ 0 w 171"/>
                  <a:gd name="T51" fmla="*/ 127 h 171"/>
                  <a:gd name="T52" fmla="*/ 0 w 171"/>
                  <a:gd name="T53" fmla="*/ 139 h 171"/>
                  <a:gd name="T54" fmla="*/ 7 w 171"/>
                  <a:gd name="T55" fmla="*/ 153 h 171"/>
                  <a:gd name="T56" fmla="*/ 7 w 171"/>
                  <a:gd name="T57" fmla="*/ 158 h 171"/>
                  <a:gd name="T58" fmla="*/ 13 w 171"/>
                  <a:gd name="T59" fmla="*/ 165 h 171"/>
                  <a:gd name="T60" fmla="*/ 18 w 171"/>
                  <a:gd name="T61" fmla="*/ 165 h 171"/>
                  <a:gd name="T62" fmla="*/ 35 w 171"/>
                  <a:gd name="T63" fmla="*/ 171 h 171"/>
                  <a:gd name="T64" fmla="*/ 44 w 171"/>
                  <a:gd name="T65" fmla="*/ 171 h 171"/>
                  <a:gd name="T66" fmla="*/ 61 w 171"/>
                  <a:gd name="T67" fmla="*/ 165 h 171"/>
                  <a:gd name="T68" fmla="*/ 66 w 171"/>
                  <a:gd name="T69" fmla="*/ 165 h 171"/>
                  <a:gd name="T70" fmla="*/ 80 w 171"/>
                  <a:gd name="T71" fmla="*/ 171 h 171"/>
                  <a:gd name="T72" fmla="*/ 91 w 171"/>
                  <a:gd name="T73" fmla="*/ 171 h 171"/>
                  <a:gd name="T74" fmla="*/ 108 w 171"/>
                  <a:gd name="T75" fmla="*/ 165 h 171"/>
                  <a:gd name="T76" fmla="*/ 113 w 171"/>
                  <a:gd name="T77" fmla="*/ 165 h 171"/>
                  <a:gd name="T78" fmla="*/ 127 w 171"/>
                  <a:gd name="T79" fmla="*/ 171 h 171"/>
                  <a:gd name="T80" fmla="*/ 139 w 171"/>
                  <a:gd name="T81" fmla="*/ 171 h 171"/>
                  <a:gd name="T82" fmla="*/ 153 w 171"/>
                  <a:gd name="T83" fmla="*/ 165 h 171"/>
                  <a:gd name="T84" fmla="*/ 158 w 171"/>
                  <a:gd name="T85" fmla="*/ 165 h 171"/>
                  <a:gd name="T86" fmla="*/ 165 w 171"/>
                  <a:gd name="T87" fmla="*/ 158 h 171"/>
                  <a:gd name="T88" fmla="*/ 165 w 171"/>
                  <a:gd name="T89" fmla="*/ 153 h 171"/>
                  <a:gd name="T90" fmla="*/ 171 w 171"/>
                  <a:gd name="T91" fmla="*/ 139 h 171"/>
                  <a:gd name="T92" fmla="*/ 171 w 171"/>
                  <a:gd name="T93" fmla="*/ 127 h 171"/>
                  <a:gd name="T94" fmla="*/ 165 w 171"/>
                  <a:gd name="T95" fmla="*/ 113 h 171"/>
                  <a:gd name="T96" fmla="*/ 165 w 171"/>
                  <a:gd name="T97" fmla="*/ 108 h 171"/>
                  <a:gd name="T98" fmla="*/ 171 w 171"/>
                  <a:gd name="T99" fmla="*/ 91 h 171"/>
                  <a:gd name="T100" fmla="*/ 171 w 171"/>
                  <a:gd name="T101" fmla="*/ 80 h 171"/>
                  <a:gd name="T102" fmla="*/ 165 w 171"/>
                  <a:gd name="T103" fmla="*/ 66 h 171"/>
                  <a:gd name="T104" fmla="*/ 165 w 171"/>
                  <a:gd name="T105" fmla="*/ 60 h 171"/>
                  <a:gd name="T106" fmla="*/ 171 w 171"/>
                  <a:gd name="T107" fmla="*/ 44 h 171"/>
                  <a:gd name="T108" fmla="*/ 171 w 171"/>
                  <a:gd name="T109" fmla="*/ 35 h 171"/>
                  <a:gd name="T110" fmla="*/ 165 w 171"/>
                  <a:gd name="T111" fmla="*/ 18 h 171"/>
                  <a:gd name="T112" fmla="*/ 159 w 171"/>
                  <a:gd name="T113" fmla="*/ 160 h 171"/>
                  <a:gd name="T114" fmla="*/ 12 w 171"/>
                  <a:gd name="T115" fmla="*/ 12 h 171"/>
                  <a:gd name="T116" fmla="*/ 160 w 171"/>
                  <a:gd name="T117" fmla="*/ 1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1" h="171">
                    <a:moveTo>
                      <a:pt x="171" y="18"/>
                    </a:moveTo>
                    <a:cubicBezTo>
                      <a:pt x="171" y="13"/>
                      <a:pt x="171" y="13"/>
                      <a:pt x="171" y="13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65" y="12"/>
                      <a:pt x="165" y="12"/>
                      <a:pt x="165" y="12"/>
                    </a:cubicBezTo>
                    <a:cubicBezTo>
                      <a:pt x="165" y="9"/>
                      <a:pt x="162" y="6"/>
                      <a:pt x="159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6"/>
                      <a:pt x="7" y="9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" y="158"/>
                      <a:pt x="7" y="158"/>
                      <a:pt x="7" y="15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7" y="162"/>
                      <a:pt x="9" y="165"/>
                      <a:pt x="12" y="165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18" y="165"/>
                      <a:pt x="18" y="165"/>
                      <a:pt x="18" y="165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9" y="171"/>
                      <a:pt x="49" y="171"/>
                      <a:pt x="49" y="171"/>
                    </a:cubicBezTo>
                    <a:cubicBezTo>
                      <a:pt x="49" y="165"/>
                      <a:pt x="49" y="165"/>
                      <a:pt x="49" y="165"/>
                    </a:cubicBezTo>
                    <a:cubicBezTo>
                      <a:pt x="61" y="165"/>
                      <a:pt x="61" y="165"/>
                      <a:pt x="61" y="165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91" y="165"/>
                      <a:pt x="91" y="165"/>
                      <a:pt x="91" y="165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65"/>
                      <a:pt x="97" y="165"/>
                      <a:pt x="97" y="165"/>
                    </a:cubicBezTo>
                    <a:cubicBezTo>
                      <a:pt x="108" y="165"/>
                      <a:pt x="108" y="165"/>
                      <a:pt x="108" y="165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13" y="171"/>
                      <a:pt x="113" y="171"/>
                      <a:pt x="113" y="171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22" y="165"/>
                      <a:pt x="122" y="165"/>
                      <a:pt x="122" y="165"/>
                    </a:cubicBezTo>
                    <a:cubicBezTo>
                      <a:pt x="122" y="171"/>
                      <a:pt x="122" y="171"/>
                      <a:pt x="122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39" y="171"/>
                      <a:pt x="139" y="171"/>
                      <a:pt x="139" y="171"/>
                    </a:cubicBezTo>
                    <a:cubicBezTo>
                      <a:pt x="144" y="171"/>
                      <a:pt x="144" y="171"/>
                      <a:pt x="144" y="171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53" y="165"/>
                      <a:pt x="153" y="165"/>
                      <a:pt x="153" y="165"/>
                    </a:cubicBezTo>
                    <a:cubicBezTo>
                      <a:pt x="153" y="171"/>
                      <a:pt x="153" y="171"/>
                      <a:pt x="153" y="171"/>
                    </a:cubicBezTo>
                    <a:cubicBezTo>
                      <a:pt x="158" y="171"/>
                      <a:pt x="158" y="171"/>
                      <a:pt x="158" y="171"/>
                    </a:cubicBez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62" y="165"/>
                      <a:pt x="165" y="162"/>
                      <a:pt x="165" y="159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65" y="153"/>
                      <a:pt x="165" y="153"/>
                      <a:pt x="165" y="153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71" y="144"/>
                      <a:pt x="171" y="144"/>
                      <a:pt x="171" y="144"/>
                    </a:cubicBezTo>
                    <a:cubicBezTo>
                      <a:pt x="171" y="139"/>
                      <a:pt x="171" y="139"/>
                      <a:pt x="171" y="139"/>
                    </a:cubicBezTo>
                    <a:cubicBezTo>
                      <a:pt x="165" y="139"/>
                      <a:pt x="165" y="139"/>
                      <a:pt x="165" y="139"/>
                    </a:cubicBezTo>
                    <a:cubicBezTo>
                      <a:pt x="165" y="127"/>
                      <a:pt x="165" y="127"/>
                      <a:pt x="165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2"/>
                      <a:pt x="171" y="122"/>
                      <a:pt x="171" y="122"/>
                    </a:cubicBezTo>
                    <a:cubicBezTo>
                      <a:pt x="165" y="122"/>
                      <a:pt x="165" y="122"/>
                      <a:pt x="165" y="122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71" y="113"/>
                      <a:pt x="171" y="113"/>
                      <a:pt x="171" y="113"/>
                    </a:cubicBezTo>
                    <a:cubicBezTo>
                      <a:pt x="171" y="108"/>
                      <a:pt x="171" y="108"/>
                      <a:pt x="171" y="108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65" y="80"/>
                      <a:pt x="165" y="80"/>
                      <a:pt x="165" y="80"/>
                    </a:cubicBezTo>
                    <a:cubicBezTo>
                      <a:pt x="171" y="80"/>
                      <a:pt x="171" y="80"/>
                      <a:pt x="171" y="80"/>
                    </a:cubicBezTo>
                    <a:cubicBezTo>
                      <a:pt x="171" y="75"/>
                      <a:pt x="171" y="75"/>
                      <a:pt x="171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5" y="60"/>
                      <a:pt x="165" y="60"/>
                      <a:pt x="165" y="60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5" y="35"/>
                      <a:pt x="165" y="35"/>
                      <a:pt x="165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65" y="30"/>
                      <a:pt x="165" y="30"/>
                      <a:pt x="165" y="30"/>
                    </a:cubicBezTo>
                    <a:cubicBezTo>
                      <a:pt x="165" y="18"/>
                      <a:pt x="165" y="18"/>
                      <a:pt x="165" y="18"/>
                    </a:cubicBezTo>
                    <a:lnTo>
                      <a:pt x="171" y="18"/>
                    </a:lnTo>
                    <a:close/>
                    <a:moveTo>
                      <a:pt x="160" y="159"/>
                    </a:moveTo>
                    <a:cubicBezTo>
                      <a:pt x="160" y="159"/>
                      <a:pt x="160" y="160"/>
                      <a:pt x="159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0"/>
                      <a:pt x="12" y="159"/>
                      <a:pt x="12" y="15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60" y="12"/>
                      <a:pt x="160" y="12"/>
                      <a:pt x="160" y="12"/>
                    </a:cubicBezTo>
                    <a:lnTo>
                      <a:pt x="160" y="1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sp>
          <p:nvSpPr>
            <p:cNvPr id="229" name="TextBox 22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18A106E-81D0-40C7-A35D-FBBCA550B57A}"/>
                </a:ext>
              </a:extLst>
            </p:cNvPr>
            <p:cNvSpPr txBox="1"/>
            <p:nvPr/>
          </p:nvSpPr>
          <p:spPr>
            <a:xfrm>
              <a:off x="7928385" y="3036879"/>
              <a:ext cx="1672558" cy="5606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CPU</a:t>
              </a:r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D619EFD-8604-4332-901D-C28322A46F2E}"/>
              </a:ext>
            </a:extLst>
          </p:cNvPr>
          <p:cNvGrpSpPr/>
          <p:nvPr/>
        </p:nvGrpSpPr>
        <p:grpSpPr>
          <a:xfrm>
            <a:off x="9087964" y="4597660"/>
            <a:ext cx="694190" cy="686871"/>
            <a:chOff x="7627142" y="2130188"/>
            <a:chExt cx="2275048" cy="2275044"/>
          </a:xfrm>
        </p:grpSpPr>
        <p:grpSp>
          <p:nvGrpSpPr>
            <p:cNvPr id="233" name="Group 23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A1FB855-35EF-4457-98F5-6EA1D176BACF}"/>
                </a:ext>
              </a:extLst>
            </p:cNvPr>
            <p:cNvGrpSpPr/>
            <p:nvPr/>
          </p:nvGrpSpPr>
          <p:grpSpPr>
            <a:xfrm>
              <a:off x="7627142" y="2130188"/>
              <a:ext cx="2275048" cy="2275044"/>
              <a:chOff x="7675552" y="2178598"/>
              <a:chExt cx="2178228" cy="2178224"/>
            </a:xfrm>
          </p:grpSpPr>
          <p:sp>
            <p:nvSpPr>
              <p:cNvPr id="235" name="Freeform 1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52539DD-C618-4430-9C3B-D0341126D5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6993" y="2561340"/>
                <a:ext cx="1427392" cy="1426766"/>
              </a:xfrm>
              <a:custGeom>
                <a:avLst/>
                <a:gdLst>
                  <a:gd name="T0" fmla="*/ 101 w 112"/>
                  <a:gd name="T1" fmla="*/ 0 h 112"/>
                  <a:gd name="T2" fmla="*/ 10 w 112"/>
                  <a:gd name="T3" fmla="*/ 0 h 112"/>
                  <a:gd name="T4" fmla="*/ 0 w 112"/>
                  <a:gd name="T5" fmla="*/ 10 h 112"/>
                  <a:gd name="T6" fmla="*/ 0 w 112"/>
                  <a:gd name="T7" fmla="*/ 101 h 112"/>
                  <a:gd name="T8" fmla="*/ 10 w 112"/>
                  <a:gd name="T9" fmla="*/ 112 h 112"/>
                  <a:gd name="T10" fmla="*/ 101 w 112"/>
                  <a:gd name="T11" fmla="*/ 112 h 112"/>
                  <a:gd name="T12" fmla="*/ 112 w 112"/>
                  <a:gd name="T13" fmla="*/ 101 h 112"/>
                  <a:gd name="T14" fmla="*/ 112 w 112"/>
                  <a:gd name="T15" fmla="*/ 10 h 112"/>
                  <a:gd name="T16" fmla="*/ 101 w 112"/>
                  <a:gd name="T17" fmla="*/ 0 h 112"/>
                  <a:gd name="T18" fmla="*/ 107 w 112"/>
                  <a:gd name="T19" fmla="*/ 101 h 112"/>
                  <a:gd name="T20" fmla="*/ 101 w 112"/>
                  <a:gd name="T21" fmla="*/ 107 h 112"/>
                  <a:gd name="T22" fmla="*/ 10 w 112"/>
                  <a:gd name="T23" fmla="*/ 107 h 112"/>
                  <a:gd name="T24" fmla="*/ 5 w 112"/>
                  <a:gd name="T25" fmla="*/ 101 h 112"/>
                  <a:gd name="T26" fmla="*/ 5 w 112"/>
                  <a:gd name="T27" fmla="*/ 10 h 112"/>
                  <a:gd name="T28" fmla="*/ 10 w 112"/>
                  <a:gd name="T29" fmla="*/ 5 h 112"/>
                  <a:gd name="T30" fmla="*/ 101 w 112"/>
                  <a:gd name="T31" fmla="*/ 5 h 112"/>
                  <a:gd name="T32" fmla="*/ 107 w 112"/>
                  <a:gd name="T33" fmla="*/ 10 h 112"/>
                  <a:gd name="T34" fmla="*/ 107 w 112"/>
                  <a:gd name="T35" fmla="*/ 10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2">
                    <a:moveTo>
                      <a:pt x="10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7"/>
                      <a:pt x="4" y="112"/>
                      <a:pt x="10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7" y="112"/>
                      <a:pt x="112" y="107"/>
                      <a:pt x="112" y="101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2" y="4"/>
                      <a:pt x="107" y="0"/>
                      <a:pt x="101" y="0"/>
                    </a:cubicBezTo>
                    <a:close/>
                    <a:moveTo>
                      <a:pt x="107" y="101"/>
                    </a:moveTo>
                    <a:cubicBezTo>
                      <a:pt x="107" y="104"/>
                      <a:pt x="104" y="107"/>
                      <a:pt x="101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7" y="107"/>
                      <a:pt x="5" y="104"/>
                      <a:pt x="5" y="10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4" y="5"/>
                      <a:pt x="107" y="7"/>
                      <a:pt x="107" y="10"/>
                    </a:cubicBezTo>
                    <a:lnTo>
                      <a:pt x="107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236" name="Freeform 1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AC9AE7A-5A65-4B7B-8157-C86449EF42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5552" y="2178598"/>
                <a:ext cx="2178228" cy="2178224"/>
              </a:xfrm>
              <a:custGeom>
                <a:avLst/>
                <a:gdLst>
                  <a:gd name="T0" fmla="*/ 165 w 171"/>
                  <a:gd name="T1" fmla="*/ 13 h 171"/>
                  <a:gd name="T2" fmla="*/ 158 w 171"/>
                  <a:gd name="T3" fmla="*/ 6 h 171"/>
                  <a:gd name="T4" fmla="*/ 153 w 171"/>
                  <a:gd name="T5" fmla="*/ 6 h 171"/>
                  <a:gd name="T6" fmla="*/ 139 w 171"/>
                  <a:gd name="T7" fmla="*/ 0 h 171"/>
                  <a:gd name="T8" fmla="*/ 127 w 171"/>
                  <a:gd name="T9" fmla="*/ 0 h 171"/>
                  <a:gd name="T10" fmla="*/ 113 w 171"/>
                  <a:gd name="T11" fmla="*/ 6 h 171"/>
                  <a:gd name="T12" fmla="*/ 108 w 171"/>
                  <a:gd name="T13" fmla="*/ 6 h 171"/>
                  <a:gd name="T14" fmla="*/ 91 w 171"/>
                  <a:gd name="T15" fmla="*/ 0 h 171"/>
                  <a:gd name="T16" fmla="*/ 80 w 171"/>
                  <a:gd name="T17" fmla="*/ 0 h 171"/>
                  <a:gd name="T18" fmla="*/ 66 w 171"/>
                  <a:gd name="T19" fmla="*/ 6 h 171"/>
                  <a:gd name="T20" fmla="*/ 61 w 171"/>
                  <a:gd name="T21" fmla="*/ 6 h 171"/>
                  <a:gd name="T22" fmla="*/ 44 w 171"/>
                  <a:gd name="T23" fmla="*/ 0 h 171"/>
                  <a:gd name="T24" fmla="*/ 35 w 171"/>
                  <a:gd name="T25" fmla="*/ 0 h 171"/>
                  <a:gd name="T26" fmla="*/ 18 w 171"/>
                  <a:gd name="T27" fmla="*/ 6 h 171"/>
                  <a:gd name="T28" fmla="*/ 13 w 171"/>
                  <a:gd name="T29" fmla="*/ 6 h 171"/>
                  <a:gd name="T30" fmla="*/ 7 w 171"/>
                  <a:gd name="T31" fmla="*/ 13 h 171"/>
                  <a:gd name="T32" fmla="*/ 7 w 171"/>
                  <a:gd name="T33" fmla="*/ 18 h 171"/>
                  <a:gd name="T34" fmla="*/ 0 w 171"/>
                  <a:gd name="T35" fmla="*/ 35 h 171"/>
                  <a:gd name="T36" fmla="*/ 0 w 171"/>
                  <a:gd name="T37" fmla="*/ 44 h 171"/>
                  <a:gd name="T38" fmla="*/ 7 w 171"/>
                  <a:gd name="T39" fmla="*/ 60 h 171"/>
                  <a:gd name="T40" fmla="*/ 7 w 171"/>
                  <a:gd name="T41" fmla="*/ 66 h 171"/>
                  <a:gd name="T42" fmla="*/ 0 w 171"/>
                  <a:gd name="T43" fmla="*/ 80 h 171"/>
                  <a:gd name="T44" fmla="*/ 0 w 171"/>
                  <a:gd name="T45" fmla="*/ 91 h 171"/>
                  <a:gd name="T46" fmla="*/ 7 w 171"/>
                  <a:gd name="T47" fmla="*/ 108 h 171"/>
                  <a:gd name="T48" fmla="*/ 7 w 171"/>
                  <a:gd name="T49" fmla="*/ 113 h 171"/>
                  <a:gd name="T50" fmla="*/ 0 w 171"/>
                  <a:gd name="T51" fmla="*/ 127 h 171"/>
                  <a:gd name="T52" fmla="*/ 0 w 171"/>
                  <a:gd name="T53" fmla="*/ 139 h 171"/>
                  <a:gd name="T54" fmla="*/ 7 w 171"/>
                  <a:gd name="T55" fmla="*/ 153 h 171"/>
                  <a:gd name="T56" fmla="*/ 7 w 171"/>
                  <a:gd name="T57" fmla="*/ 158 h 171"/>
                  <a:gd name="T58" fmla="*/ 13 w 171"/>
                  <a:gd name="T59" fmla="*/ 165 h 171"/>
                  <a:gd name="T60" fmla="*/ 18 w 171"/>
                  <a:gd name="T61" fmla="*/ 165 h 171"/>
                  <a:gd name="T62" fmla="*/ 35 w 171"/>
                  <a:gd name="T63" fmla="*/ 171 h 171"/>
                  <a:gd name="T64" fmla="*/ 44 w 171"/>
                  <a:gd name="T65" fmla="*/ 171 h 171"/>
                  <a:gd name="T66" fmla="*/ 61 w 171"/>
                  <a:gd name="T67" fmla="*/ 165 h 171"/>
                  <a:gd name="T68" fmla="*/ 66 w 171"/>
                  <a:gd name="T69" fmla="*/ 165 h 171"/>
                  <a:gd name="T70" fmla="*/ 80 w 171"/>
                  <a:gd name="T71" fmla="*/ 171 h 171"/>
                  <a:gd name="T72" fmla="*/ 91 w 171"/>
                  <a:gd name="T73" fmla="*/ 171 h 171"/>
                  <a:gd name="T74" fmla="*/ 108 w 171"/>
                  <a:gd name="T75" fmla="*/ 165 h 171"/>
                  <a:gd name="T76" fmla="*/ 113 w 171"/>
                  <a:gd name="T77" fmla="*/ 165 h 171"/>
                  <a:gd name="T78" fmla="*/ 127 w 171"/>
                  <a:gd name="T79" fmla="*/ 171 h 171"/>
                  <a:gd name="T80" fmla="*/ 139 w 171"/>
                  <a:gd name="T81" fmla="*/ 171 h 171"/>
                  <a:gd name="T82" fmla="*/ 153 w 171"/>
                  <a:gd name="T83" fmla="*/ 165 h 171"/>
                  <a:gd name="T84" fmla="*/ 158 w 171"/>
                  <a:gd name="T85" fmla="*/ 165 h 171"/>
                  <a:gd name="T86" fmla="*/ 165 w 171"/>
                  <a:gd name="T87" fmla="*/ 158 h 171"/>
                  <a:gd name="T88" fmla="*/ 165 w 171"/>
                  <a:gd name="T89" fmla="*/ 153 h 171"/>
                  <a:gd name="T90" fmla="*/ 171 w 171"/>
                  <a:gd name="T91" fmla="*/ 139 h 171"/>
                  <a:gd name="T92" fmla="*/ 171 w 171"/>
                  <a:gd name="T93" fmla="*/ 127 h 171"/>
                  <a:gd name="T94" fmla="*/ 165 w 171"/>
                  <a:gd name="T95" fmla="*/ 113 h 171"/>
                  <a:gd name="T96" fmla="*/ 165 w 171"/>
                  <a:gd name="T97" fmla="*/ 108 h 171"/>
                  <a:gd name="T98" fmla="*/ 171 w 171"/>
                  <a:gd name="T99" fmla="*/ 91 h 171"/>
                  <a:gd name="T100" fmla="*/ 171 w 171"/>
                  <a:gd name="T101" fmla="*/ 80 h 171"/>
                  <a:gd name="T102" fmla="*/ 165 w 171"/>
                  <a:gd name="T103" fmla="*/ 66 h 171"/>
                  <a:gd name="T104" fmla="*/ 165 w 171"/>
                  <a:gd name="T105" fmla="*/ 60 h 171"/>
                  <a:gd name="T106" fmla="*/ 171 w 171"/>
                  <a:gd name="T107" fmla="*/ 44 h 171"/>
                  <a:gd name="T108" fmla="*/ 171 w 171"/>
                  <a:gd name="T109" fmla="*/ 35 h 171"/>
                  <a:gd name="T110" fmla="*/ 165 w 171"/>
                  <a:gd name="T111" fmla="*/ 18 h 171"/>
                  <a:gd name="T112" fmla="*/ 159 w 171"/>
                  <a:gd name="T113" fmla="*/ 160 h 171"/>
                  <a:gd name="T114" fmla="*/ 12 w 171"/>
                  <a:gd name="T115" fmla="*/ 12 h 171"/>
                  <a:gd name="T116" fmla="*/ 160 w 171"/>
                  <a:gd name="T117" fmla="*/ 1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1" h="171">
                    <a:moveTo>
                      <a:pt x="171" y="18"/>
                    </a:moveTo>
                    <a:cubicBezTo>
                      <a:pt x="171" y="13"/>
                      <a:pt x="171" y="13"/>
                      <a:pt x="171" y="13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65" y="12"/>
                      <a:pt x="165" y="12"/>
                      <a:pt x="165" y="12"/>
                    </a:cubicBezTo>
                    <a:cubicBezTo>
                      <a:pt x="165" y="9"/>
                      <a:pt x="162" y="6"/>
                      <a:pt x="159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6"/>
                      <a:pt x="7" y="9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" y="158"/>
                      <a:pt x="7" y="158"/>
                      <a:pt x="7" y="15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7" y="162"/>
                      <a:pt x="9" y="165"/>
                      <a:pt x="12" y="165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18" y="165"/>
                      <a:pt x="18" y="165"/>
                      <a:pt x="18" y="165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9" y="171"/>
                      <a:pt x="49" y="171"/>
                      <a:pt x="49" y="171"/>
                    </a:cubicBezTo>
                    <a:cubicBezTo>
                      <a:pt x="49" y="165"/>
                      <a:pt x="49" y="165"/>
                      <a:pt x="49" y="165"/>
                    </a:cubicBezTo>
                    <a:cubicBezTo>
                      <a:pt x="61" y="165"/>
                      <a:pt x="61" y="165"/>
                      <a:pt x="61" y="165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91" y="165"/>
                      <a:pt x="91" y="165"/>
                      <a:pt x="91" y="165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65"/>
                      <a:pt x="97" y="165"/>
                      <a:pt x="97" y="165"/>
                    </a:cubicBezTo>
                    <a:cubicBezTo>
                      <a:pt x="108" y="165"/>
                      <a:pt x="108" y="165"/>
                      <a:pt x="108" y="165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13" y="171"/>
                      <a:pt x="113" y="171"/>
                      <a:pt x="113" y="171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22" y="165"/>
                      <a:pt x="122" y="165"/>
                      <a:pt x="122" y="165"/>
                    </a:cubicBezTo>
                    <a:cubicBezTo>
                      <a:pt x="122" y="171"/>
                      <a:pt x="122" y="171"/>
                      <a:pt x="122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39" y="171"/>
                      <a:pt x="139" y="171"/>
                      <a:pt x="139" y="171"/>
                    </a:cubicBezTo>
                    <a:cubicBezTo>
                      <a:pt x="144" y="171"/>
                      <a:pt x="144" y="171"/>
                      <a:pt x="144" y="171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53" y="165"/>
                      <a:pt x="153" y="165"/>
                      <a:pt x="153" y="165"/>
                    </a:cubicBezTo>
                    <a:cubicBezTo>
                      <a:pt x="153" y="171"/>
                      <a:pt x="153" y="171"/>
                      <a:pt x="153" y="171"/>
                    </a:cubicBezTo>
                    <a:cubicBezTo>
                      <a:pt x="158" y="171"/>
                      <a:pt x="158" y="171"/>
                      <a:pt x="158" y="171"/>
                    </a:cubicBez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62" y="165"/>
                      <a:pt x="165" y="162"/>
                      <a:pt x="165" y="159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65" y="153"/>
                      <a:pt x="165" y="153"/>
                      <a:pt x="165" y="153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71" y="144"/>
                      <a:pt x="171" y="144"/>
                      <a:pt x="171" y="144"/>
                    </a:cubicBezTo>
                    <a:cubicBezTo>
                      <a:pt x="171" y="139"/>
                      <a:pt x="171" y="139"/>
                      <a:pt x="171" y="139"/>
                    </a:cubicBezTo>
                    <a:cubicBezTo>
                      <a:pt x="165" y="139"/>
                      <a:pt x="165" y="139"/>
                      <a:pt x="165" y="139"/>
                    </a:cubicBezTo>
                    <a:cubicBezTo>
                      <a:pt x="165" y="127"/>
                      <a:pt x="165" y="127"/>
                      <a:pt x="165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2"/>
                      <a:pt x="171" y="122"/>
                      <a:pt x="171" y="122"/>
                    </a:cubicBezTo>
                    <a:cubicBezTo>
                      <a:pt x="165" y="122"/>
                      <a:pt x="165" y="122"/>
                      <a:pt x="165" y="122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71" y="113"/>
                      <a:pt x="171" y="113"/>
                      <a:pt x="171" y="113"/>
                    </a:cubicBezTo>
                    <a:cubicBezTo>
                      <a:pt x="171" y="108"/>
                      <a:pt x="171" y="108"/>
                      <a:pt x="171" y="108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65" y="80"/>
                      <a:pt x="165" y="80"/>
                      <a:pt x="165" y="80"/>
                    </a:cubicBezTo>
                    <a:cubicBezTo>
                      <a:pt x="171" y="80"/>
                      <a:pt x="171" y="80"/>
                      <a:pt x="171" y="80"/>
                    </a:cubicBezTo>
                    <a:cubicBezTo>
                      <a:pt x="171" y="75"/>
                      <a:pt x="171" y="75"/>
                      <a:pt x="171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5" y="60"/>
                      <a:pt x="165" y="60"/>
                      <a:pt x="165" y="60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5" y="35"/>
                      <a:pt x="165" y="35"/>
                      <a:pt x="165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65" y="30"/>
                      <a:pt x="165" y="30"/>
                      <a:pt x="165" y="30"/>
                    </a:cubicBezTo>
                    <a:cubicBezTo>
                      <a:pt x="165" y="18"/>
                      <a:pt x="165" y="18"/>
                      <a:pt x="165" y="18"/>
                    </a:cubicBezTo>
                    <a:lnTo>
                      <a:pt x="171" y="18"/>
                    </a:lnTo>
                    <a:close/>
                    <a:moveTo>
                      <a:pt x="160" y="159"/>
                    </a:moveTo>
                    <a:cubicBezTo>
                      <a:pt x="160" y="159"/>
                      <a:pt x="160" y="160"/>
                      <a:pt x="159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0"/>
                      <a:pt x="12" y="159"/>
                      <a:pt x="12" y="15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60" y="12"/>
                      <a:pt x="160" y="12"/>
                      <a:pt x="160" y="12"/>
                    </a:cubicBezTo>
                    <a:lnTo>
                      <a:pt x="160" y="1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sp>
          <p:nvSpPr>
            <p:cNvPr id="234" name="TextBox 23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05CD3E0-2819-4E00-91A9-C836E411EA22}"/>
                </a:ext>
              </a:extLst>
            </p:cNvPr>
            <p:cNvSpPr txBox="1"/>
            <p:nvPr/>
          </p:nvSpPr>
          <p:spPr>
            <a:xfrm>
              <a:off x="7928385" y="3036879"/>
              <a:ext cx="1672558" cy="5606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GPU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B549F3E-0DEC-4573-A4D3-91A2C9207158}"/>
              </a:ext>
            </a:extLst>
          </p:cNvPr>
          <p:cNvGrpSpPr/>
          <p:nvPr/>
        </p:nvGrpSpPr>
        <p:grpSpPr>
          <a:xfrm>
            <a:off x="10308440" y="3583928"/>
            <a:ext cx="1216880" cy="683683"/>
            <a:chOff x="10329687" y="4128063"/>
            <a:chExt cx="1315630" cy="786672"/>
          </a:xfrm>
        </p:grpSpPr>
        <p:sp>
          <p:nvSpPr>
            <p:cNvPr id="253" name="TextBox 25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7B78B86-8308-46FE-9341-F83AFEFE1A5F}"/>
                </a:ext>
              </a:extLst>
            </p:cNvPr>
            <p:cNvSpPr txBox="1"/>
            <p:nvPr/>
          </p:nvSpPr>
          <p:spPr>
            <a:xfrm>
              <a:off x="10329687" y="4573103"/>
              <a:ext cx="1315630" cy="3416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Machine Learning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VMs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9FC829E-9B42-40C3-B032-EB03BDFED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0041" y="4128063"/>
              <a:ext cx="454922" cy="454179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6488381-C1C2-4B1C-B2F4-F34B417EE14C}"/>
              </a:ext>
            </a:extLst>
          </p:cNvPr>
          <p:cNvGrpSpPr/>
          <p:nvPr/>
        </p:nvGrpSpPr>
        <p:grpSpPr>
          <a:xfrm>
            <a:off x="10608379" y="4612606"/>
            <a:ext cx="694190" cy="686871"/>
            <a:chOff x="7627142" y="2130188"/>
            <a:chExt cx="2275048" cy="2275044"/>
          </a:xfrm>
        </p:grpSpPr>
        <p:grpSp>
          <p:nvGrpSpPr>
            <p:cNvPr id="49" name="Group 4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7456AA6-796F-4FF1-B22B-3078C4612C07}"/>
                </a:ext>
              </a:extLst>
            </p:cNvPr>
            <p:cNvGrpSpPr/>
            <p:nvPr/>
          </p:nvGrpSpPr>
          <p:grpSpPr>
            <a:xfrm>
              <a:off x="7627142" y="2130188"/>
              <a:ext cx="2275048" cy="2275044"/>
              <a:chOff x="7675552" y="2178598"/>
              <a:chExt cx="2178228" cy="2178224"/>
            </a:xfrm>
          </p:grpSpPr>
          <p:sp>
            <p:nvSpPr>
              <p:cNvPr id="52" name="Freeform 1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727841B-62ED-4D01-8EB3-71344A6699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6993" y="2561340"/>
                <a:ext cx="1427392" cy="1426766"/>
              </a:xfrm>
              <a:custGeom>
                <a:avLst/>
                <a:gdLst>
                  <a:gd name="T0" fmla="*/ 101 w 112"/>
                  <a:gd name="T1" fmla="*/ 0 h 112"/>
                  <a:gd name="T2" fmla="*/ 10 w 112"/>
                  <a:gd name="T3" fmla="*/ 0 h 112"/>
                  <a:gd name="T4" fmla="*/ 0 w 112"/>
                  <a:gd name="T5" fmla="*/ 10 h 112"/>
                  <a:gd name="T6" fmla="*/ 0 w 112"/>
                  <a:gd name="T7" fmla="*/ 101 h 112"/>
                  <a:gd name="T8" fmla="*/ 10 w 112"/>
                  <a:gd name="T9" fmla="*/ 112 h 112"/>
                  <a:gd name="T10" fmla="*/ 101 w 112"/>
                  <a:gd name="T11" fmla="*/ 112 h 112"/>
                  <a:gd name="T12" fmla="*/ 112 w 112"/>
                  <a:gd name="T13" fmla="*/ 101 h 112"/>
                  <a:gd name="T14" fmla="*/ 112 w 112"/>
                  <a:gd name="T15" fmla="*/ 10 h 112"/>
                  <a:gd name="T16" fmla="*/ 101 w 112"/>
                  <a:gd name="T17" fmla="*/ 0 h 112"/>
                  <a:gd name="T18" fmla="*/ 107 w 112"/>
                  <a:gd name="T19" fmla="*/ 101 h 112"/>
                  <a:gd name="T20" fmla="*/ 101 w 112"/>
                  <a:gd name="T21" fmla="*/ 107 h 112"/>
                  <a:gd name="T22" fmla="*/ 10 w 112"/>
                  <a:gd name="T23" fmla="*/ 107 h 112"/>
                  <a:gd name="T24" fmla="*/ 5 w 112"/>
                  <a:gd name="T25" fmla="*/ 101 h 112"/>
                  <a:gd name="T26" fmla="*/ 5 w 112"/>
                  <a:gd name="T27" fmla="*/ 10 h 112"/>
                  <a:gd name="T28" fmla="*/ 10 w 112"/>
                  <a:gd name="T29" fmla="*/ 5 h 112"/>
                  <a:gd name="T30" fmla="*/ 101 w 112"/>
                  <a:gd name="T31" fmla="*/ 5 h 112"/>
                  <a:gd name="T32" fmla="*/ 107 w 112"/>
                  <a:gd name="T33" fmla="*/ 10 h 112"/>
                  <a:gd name="T34" fmla="*/ 107 w 112"/>
                  <a:gd name="T35" fmla="*/ 10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12">
                    <a:moveTo>
                      <a:pt x="10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7"/>
                      <a:pt x="4" y="112"/>
                      <a:pt x="10" y="112"/>
                    </a:cubicBezTo>
                    <a:cubicBezTo>
                      <a:pt x="101" y="112"/>
                      <a:pt x="101" y="112"/>
                      <a:pt x="101" y="112"/>
                    </a:cubicBezTo>
                    <a:cubicBezTo>
                      <a:pt x="107" y="112"/>
                      <a:pt x="112" y="107"/>
                      <a:pt x="112" y="101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2" y="4"/>
                      <a:pt x="107" y="0"/>
                      <a:pt x="101" y="0"/>
                    </a:cubicBezTo>
                    <a:close/>
                    <a:moveTo>
                      <a:pt x="107" y="101"/>
                    </a:moveTo>
                    <a:cubicBezTo>
                      <a:pt x="107" y="104"/>
                      <a:pt x="104" y="107"/>
                      <a:pt x="101" y="107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7" y="107"/>
                      <a:pt x="5" y="104"/>
                      <a:pt x="5" y="10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4" y="5"/>
                      <a:pt x="107" y="7"/>
                      <a:pt x="107" y="10"/>
                    </a:cubicBezTo>
                    <a:lnTo>
                      <a:pt x="107" y="1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53" name="Freeform 1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7554711-795A-4383-B5DE-3F3B9A34A9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75552" y="2178598"/>
                <a:ext cx="2178228" cy="2178224"/>
              </a:xfrm>
              <a:custGeom>
                <a:avLst/>
                <a:gdLst>
                  <a:gd name="T0" fmla="*/ 165 w 171"/>
                  <a:gd name="T1" fmla="*/ 13 h 171"/>
                  <a:gd name="T2" fmla="*/ 158 w 171"/>
                  <a:gd name="T3" fmla="*/ 6 h 171"/>
                  <a:gd name="T4" fmla="*/ 153 w 171"/>
                  <a:gd name="T5" fmla="*/ 6 h 171"/>
                  <a:gd name="T6" fmla="*/ 139 w 171"/>
                  <a:gd name="T7" fmla="*/ 0 h 171"/>
                  <a:gd name="T8" fmla="*/ 127 w 171"/>
                  <a:gd name="T9" fmla="*/ 0 h 171"/>
                  <a:gd name="T10" fmla="*/ 113 w 171"/>
                  <a:gd name="T11" fmla="*/ 6 h 171"/>
                  <a:gd name="T12" fmla="*/ 108 w 171"/>
                  <a:gd name="T13" fmla="*/ 6 h 171"/>
                  <a:gd name="T14" fmla="*/ 91 w 171"/>
                  <a:gd name="T15" fmla="*/ 0 h 171"/>
                  <a:gd name="T16" fmla="*/ 80 w 171"/>
                  <a:gd name="T17" fmla="*/ 0 h 171"/>
                  <a:gd name="T18" fmla="*/ 66 w 171"/>
                  <a:gd name="T19" fmla="*/ 6 h 171"/>
                  <a:gd name="T20" fmla="*/ 61 w 171"/>
                  <a:gd name="T21" fmla="*/ 6 h 171"/>
                  <a:gd name="T22" fmla="*/ 44 w 171"/>
                  <a:gd name="T23" fmla="*/ 0 h 171"/>
                  <a:gd name="T24" fmla="*/ 35 w 171"/>
                  <a:gd name="T25" fmla="*/ 0 h 171"/>
                  <a:gd name="T26" fmla="*/ 18 w 171"/>
                  <a:gd name="T27" fmla="*/ 6 h 171"/>
                  <a:gd name="T28" fmla="*/ 13 w 171"/>
                  <a:gd name="T29" fmla="*/ 6 h 171"/>
                  <a:gd name="T30" fmla="*/ 7 w 171"/>
                  <a:gd name="T31" fmla="*/ 13 h 171"/>
                  <a:gd name="T32" fmla="*/ 7 w 171"/>
                  <a:gd name="T33" fmla="*/ 18 h 171"/>
                  <a:gd name="T34" fmla="*/ 0 w 171"/>
                  <a:gd name="T35" fmla="*/ 35 h 171"/>
                  <a:gd name="T36" fmla="*/ 0 w 171"/>
                  <a:gd name="T37" fmla="*/ 44 h 171"/>
                  <a:gd name="T38" fmla="*/ 7 w 171"/>
                  <a:gd name="T39" fmla="*/ 60 h 171"/>
                  <a:gd name="T40" fmla="*/ 7 w 171"/>
                  <a:gd name="T41" fmla="*/ 66 h 171"/>
                  <a:gd name="T42" fmla="*/ 0 w 171"/>
                  <a:gd name="T43" fmla="*/ 80 h 171"/>
                  <a:gd name="T44" fmla="*/ 0 w 171"/>
                  <a:gd name="T45" fmla="*/ 91 h 171"/>
                  <a:gd name="T46" fmla="*/ 7 w 171"/>
                  <a:gd name="T47" fmla="*/ 108 h 171"/>
                  <a:gd name="T48" fmla="*/ 7 w 171"/>
                  <a:gd name="T49" fmla="*/ 113 h 171"/>
                  <a:gd name="T50" fmla="*/ 0 w 171"/>
                  <a:gd name="T51" fmla="*/ 127 h 171"/>
                  <a:gd name="T52" fmla="*/ 0 w 171"/>
                  <a:gd name="T53" fmla="*/ 139 h 171"/>
                  <a:gd name="T54" fmla="*/ 7 w 171"/>
                  <a:gd name="T55" fmla="*/ 153 h 171"/>
                  <a:gd name="T56" fmla="*/ 7 w 171"/>
                  <a:gd name="T57" fmla="*/ 158 h 171"/>
                  <a:gd name="T58" fmla="*/ 13 w 171"/>
                  <a:gd name="T59" fmla="*/ 165 h 171"/>
                  <a:gd name="T60" fmla="*/ 18 w 171"/>
                  <a:gd name="T61" fmla="*/ 165 h 171"/>
                  <a:gd name="T62" fmla="*/ 35 w 171"/>
                  <a:gd name="T63" fmla="*/ 171 h 171"/>
                  <a:gd name="T64" fmla="*/ 44 w 171"/>
                  <a:gd name="T65" fmla="*/ 171 h 171"/>
                  <a:gd name="T66" fmla="*/ 61 w 171"/>
                  <a:gd name="T67" fmla="*/ 165 h 171"/>
                  <a:gd name="T68" fmla="*/ 66 w 171"/>
                  <a:gd name="T69" fmla="*/ 165 h 171"/>
                  <a:gd name="T70" fmla="*/ 80 w 171"/>
                  <a:gd name="T71" fmla="*/ 171 h 171"/>
                  <a:gd name="T72" fmla="*/ 91 w 171"/>
                  <a:gd name="T73" fmla="*/ 171 h 171"/>
                  <a:gd name="T74" fmla="*/ 108 w 171"/>
                  <a:gd name="T75" fmla="*/ 165 h 171"/>
                  <a:gd name="T76" fmla="*/ 113 w 171"/>
                  <a:gd name="T77" fmla="*/ 165 h 171"/>
                  <a:gd name="T78" fmla="*/ 127 w 171"/>
                  <a:gd name="T79" fmla="*/ 171 h 171"/>
                  <a:gd name="T80" fmla="*/ 139 w 171"/>
                  <a:gd name="T81" fmla="*/ 171 h 171"/>
                  <a:gd name="T82" fmla="*/ 153 w 171"/>
                  <a:gd name="T83" fmla="*/ 165 h 171"/>
                  <a:gd name="T84" fmla="*/ 158 w 171"/>
                  <a:gd name="T85" fmla="*/ 165 h 171"/>
                  <a:gd name="T86" fmla="*/ 165 w 171"/>
                  <a:gd name="T87" fmla="*/ 158 h 171"/>
                  <a:gd name="T88" fmla="*/ 165 w 171"/>
                  <a:gd name="T89" fmla="*/ 153 h 171"/>
                  <a:gd name="T90" fmla="*/ 171 w 171"/>
                  <a:gd name="T91" fmla="*/ 139 h 171"/>
                  <a:gd name="T92" fmla="*/ 171 w 171"/>
                  <a:gd name="T93" fmla="*/ 127 h 171"/>
                  <a:gd name="T94" fmla="*/ 165 w 171"/>
                  <a:gd name="T95" fmla="*/ 113 h 171"/>
                  <a:gd name="T96" fmla="*/ 165 w 171"/>
                  <a:gd name="T97" fmla="*/ 108 h 171"/>
                  <a:gd name="T98" fmla="*/ 171 w 171"/>
                  <a:gd name="T99" fmla="*/ 91 h 171"/>
                  <a:gd name="T100" fmla="*/ 171 w 171"/>
                  <a:gd name="T101" fmla="*/ 80 h 171"/>
                  <a:gd name="T102" fmla="*/ 165 w 171"/>
                  <a:gd name="T103" fmla="*/ 66 h 171"/>
                  <a:gd name="T104" fmla="*/ 165 w 171"/>
                  <a:gd name="T105" fmla="*/ 60 h 171"/>
                  <a:gd name="T106" fmla="*/ 171 w 171"/>
                  <a:gd name="T107" fmla="*/ 44 h 171"/>
                  <a:gd name="T108" fmla="*/ 171 w 171"/>
                  <a:gd name="T109" fmla="*/ 35 h 171"/>
                  <a:gd name="T110" fmla="*/ 165 w 171"/>
                  <a:gd name="T111" fmla="*/ 18 h 171"/>
                  <a:gd name="T112" fmla="*/ 159 w 171"/>
                  <a:gd name="T113" fmla="*/ 160 h 171"/>
                  <a:gd name="T114" fmla="*/ 12 w 171"/>
                  <a:gd name="T115" fmla="*/ 12 h 171"/>
                  <a:gd name="T116" fmla="*/ 160 w 171"/>
                  <a:gd name="T117" fmla="*/ 12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71" h="171">
                    <a:moveTo>
                      <a:pt x="171" y="18"/>
                    </a:moveTo>
                    <a:cubicBezTo>
                      <a:pt x="171" y="13"/>
                      <a:pt x="171" y="13"/>
                      <a:pt x="171" y="13"/>
                    </a:cubicBezTo>
                    <a:cubicBezTo>
                      <a:pt x="165" y="13"/>
                      <a:pt x="165" y="13"/>
                      <a:pt x="165" y="13"/>
                    </a:cubicBezTo>
                    <a:cubicBezTo>
                      <a:pt x="165" y="12"/>
                      <a:pt x="165" y="12"/>
                      <a:pt x="165" y="12"/>
                    </a:cubicBezTo>
                    <a:cubicBezTo>
                      <a:pt x="165" y="9"/>
                      <a:pt x="162" y="6"/>
                      <a:pt x="159" y="6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6"/>
                      <a:pt x="153" y="6"/>
                      <a:pt x="153" y="6"/>
                    </a:cubicBezTo>
                    <a:cubicBezTo>
                      <a:pt x="144" y="6"/>
                      <a:pt x="144" y="6"/>
                      <a:pt x="144" y="6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9" y="0"/>
                      <a:pt x="139" y="0"/>
                      <a:pt x="139" y="0"/>
                    </a:cubicBezTo>
                    <a:cubicBezTo>
                      <a:pt x="139" y="6"/>
                      <a:pt x="139" y="6"/>
                      <a:pt x="139" y="6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9" y="6"/>
                      <a:pt x="7" y="9"/>
                      <a:pt x="7" y="12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108"/>
                      <a:pt x="7" y="108"/>
                      <a:pt x="7" y="10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7" y="122"/>
                      <a:pt x="7" y="122"/>
                      <a:pt x="7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7" y="127"/>
                      <a:pt x="7" y="127"/>
                      <a:pt x="7" y="127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7" y="144"/>
                      <a:pt x="7" y="144"/>
                      <a:pt x="7" y="144"/>
                    </a:cubicBezTo>
                    <a:cubicBezTo>
                      <a:pt x="7" y="153"/>
                      <a:pt x="7" y="153"/>
                      <a:pt x="7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" y="158"/>
                      <a:pt x="7" y="158"/>
                      <a:pt x="7" y="15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7" y="162"/>
                      <a:pt x="9" y="165"/>
                      <a:pt x="12" y="165"/>
                    </a:cubicBezTo>
                    <a:cubicBezTo>
                      <a:pt x="13" y="165"/>
                      <a:pt x="13" y="165"/>
                      <a:pt x="13" y="165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18" y="165"/>
                      <a:pt x="18" y="165"/>
                      <a:pt x="18" y="165"/>
                    </a:cubicBezTo>
                    <a:cubicBezTo>
                      <a:pt x="30" y="165"/>
                      <a:pt x="30" y="165"/>
                      <a:pt x="30" y="165"/>
                    </a:cubicBezTo>
                    <a:cubicBezTo>
                      <a:pt x="30" y="171"/>
                      <a:pt x="30" y="171"/>
                      <a:pt x="30" y="171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4" y="171"/>
                      <a:pt x="44" y="171"/>
                      <a:pt x="44" y="171"/>
                    </a:cubicBezTo>
                    <a:cubicBezTo>
                      <a:pt x="49" y="171"/>
                      <a:pt x="49" y="171"/>
                      <a:pt x="49" y="171"/>
                    </a:cubicBezTo>
                    <a:cubicBezTo>
                      <a:pt x="49" y="165"/>
                      <a:pt x="49" y="165"/>
                      <a:pt x="49" y="165"/>
                    </a:cubicBezTo>
                    <a:cubicBezTo>
                      <a:pt x="61" y="165"/>
                      <a:pt x="61" y="165"/>
                      <a:pt x="61" y="165"/>
                    </a:cubicBezTo>
                    <a:cubicBezTo>
                      <a:pt x="61" y="171"/>
                      <a:pt x="61" y="171"/>
                      <a:pt x="61" y="17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6" y="165"/>
                      <a:pt x="66" y="165"/>
                      <a:pt x="66" y="165"/>
                    </a:cubicBezTo>
                    <a:cubicBezTo>
                      <a:pt x="75" y="165"/>
                      <a:pt x="75" y="165"/>
                      <a:pt x="75" y="165"/>
                    </a:cubicBezTo>
                    <a:cubicBezTo>
                      <a:pt x="75" y="171"/>
                      <a:pt x="75" y="171"/>
                      <a:pt x="75" y="171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91" y="165"/>
                      <a:pt x="91" y="165"/>
                      <a:pt x="91" y="165"/>
                    </a:cubicBezTo>
                    <a:cubicBezTo>
                      <a:pt x="91" y="171"/>
                      <a:pt x="91" y="171"/>
                      <a:pt x="91" y="171"/>
                    </a:cubicBezTo>
                    <a:cubicBezTo>
                      <a:pt x="97" y="171"/>
                      <a:pt x="97" y="171"/>
                      <a:pt x="97" y="171"/>
                    </a:cubicBezTo>
                    <a:cubicBezTo>
                      <a:pt x="97" y="165"/>
                      <a:pt x="97" y="165"/>
                      <a:pt x="97" y="165"/>
                    </a:cubicBezTo>
                    <a:cubicBezTo>
                      <a:pt x="108" y="165"/>
                      <a:pt x="108" y="165"/>
                      <a:pt x="108" y="165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13" y="171"/>
                      <a:pt x="113" y="171"/>
                      <a:pt x="113" y="171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22" y="165"/>
                      <a:pt x="122" y="165"/>
                      <a:pt x="122" y="165"/>
                    </a:cubicBezTo>
                    <a:cubicBezTo>
                      <a:pt x="122" y="171"/>
                      <a:pt x="122" y="171"/>
                      <a:pt x="122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65"/>
                      <a:pt x="127" y="165"/>
                      <a:pt x="127" y="165"/>
                    </a:cubicBezTo>
                    <a:cubicBezTo>
                      <a:pt x="139" y="165"/>
                      <a:pt x="139" y="165"/>
                      <a:pt x="139" y="165"/>
                    </a:cubicBezTo>
                    <a:cubicBezTo>
                      <a:pt x="139" y="171"/>
                      <a:pt x="139" y="171"/>
                      <a:pt x="139" y="171"/>
                    </a:cubicBezTo>
                    <a:cubicBezTo>
                      <a:pt x="144" y="171"/>
                      <a:pt x="144" y="171"/>
                      <a:pt x="144" y="171"/>
                    </a:cubicBezTo>
                    <a:cubicBezTo>
                      <a:pt x="144" y="165"/>
                      <a:pt x="144" y="165"/>
                      <a:pt x="144" y="165"/>
                    </a:cubicBezTo>
                    <a:cubicBezTo>
                      <a:pt x="153" y="165"/>
                      <a:pt x="153" y="165"/>
                      <a:pt x="153" y="165"/>
                    </a:cubicBezTo>
                    <a:cubicBezTo>
                      <a:pt x="153" y="171"/>
                      <a:pt x="153" y="171"/>
                      <a:pt x="153" y="171"/>
                    </a:cubicBezTo>
                    <a:cubicBezTo>
                      <a:pt x="158" y="171"/>
                      <a:pt x="158" y="171"/>
                      <a:pt x="158" y="171"/>
                    </a:cubicBezTo>
                    <a:cubicBezTo>
                      <a:pt x="158" y="165"/>
                      <a:pt x="158" y="165"/>
                      <a:pt x="158" y="165"/>
                    </a:cubicBezTo>
                    <a:cubicBezTo>
                      <a:pt x="159" y="165"/>
                      <a:pt x="159" y="165"/>
                      <a:pt x="159" y="165"/>
                    </a:cubicBezTo>
                    <a:cubicBezTo>
                      <a:pt x="162" y="165"/>
                      <a:pt x="165" y="162"/>
                      <a:pt x="165" y="159"/>
                    </a:cubicBezTo>
                    <a:cubicBezTo>
                      <a:pt x="165" y="158"/>
                      <a:pt x="165" y="158"/>
                      <a:pt x="165" y="158"/>
                    </a:cubicBezTo>
                    <a:cubicBezTo>
                      <a:pt x="171" y="158"/>
                      <a:pt x="171" y="158"/>
                      <a:pt x="171" y="158"/>
                    </a:cubicBezTo>
                    <a:cubicBezTo>
                      <a:pt x="171" y="153"/>
                      <a:pt x="171" y="153"/>
                      <a:pt x="171" y="153"/>
                    </a:cubicBezTo>
                    <a:cubicBezTo>
                      <a:pt x="165" y="153"/>
                      <a:pt x="165" y="153"/>
                      <a:pt x="165" y="153"/>
                    </a:cubicBezTo>
                    <a:cubicBezTo>
                      <a:pt x="165" y="144"/>
                      <a:pt x="165" y="144"/>
                      <a:pt x="165" y="144"/>
                    </a:cubicBezTo>
                    <a:cubicBezTo>
                      <a:pt x="171" y="144"/>
                      <a:pt x="171" y="144"/>
                      <a:pt x="171" y="144"/>
                    </a:cubicBezTo>
                    <a:cubicBezTo>
                      <a:pt x="171" y="139"/>
                      <a:pt x="171" y="139"/>
                      <a:pt x="171" y="139"/>
                    </a:cubicBezTo>
                    <a:cubicBezTo>
                      <a:pt x="165" y="139"/>
                      <a:pt x="165" y="139"/>
                      <a:pt x="165" y="139"/>
                    </a:cubicBezTo>
                    <a:cubicBezTo>
                      <a:pt x="165" y="127"/>
                      <a:pt x="165" y="127"/>
                      <a:pt x="165" y="127"/>
                    </a:cubicBezTo>
                    <a:cubicBezTo>
                      <a:pt x="171" y="127"/>
                      <a:pt x="171" y="127"/>
                      <a:pt x="171" y="127"/>
                    </a:cubicBezTo>
                    <a:cubicBezTo>
                      <a:pt x="171" y="122"/>
                      <a:pt x="171" y="122"/>
                      <a:pt x="171" y="122"/>
                    </a:cubicBezTo>
                    <a:cubicBezTo>
                      <a:pt x="165" y="122"/>
                      <a:pt x="165" y="122"/>
                      <a:pt x="165" y="122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71" y="113"/>
                      <a:pt x="171" y="113"/>
                      <a:pt x="171" y="113"/>
                    </a:cubicBezTo>
                    <a:cubicBezTo>
                      <a:pt x="171" y="108"/>
                      <a:pt x="171" y="108"/>
                      <a:pt x="171" y="108"/>
                    </a:cubicBezTo>
                    <a:cubicBezTo>
                      <a:pt x="165" y="108"/>
                      <a:pt x="165" y="108"/>
                      <a:pt x="165" y="108"/>
                    </a:cubicBezTo>
                    <a:cubicBezTo>
                      <a:pt x="165" y="97"/>
                      <a:pt x="165" y="97"/>
                      <a:pt x="165" y="97"/>
                    </a:cubicBezTo>
                    <a:cubicBezTo>
                      <a:pt x="171" y="97"/>
                      <a:pt x="171" y="97"/>
                      <a:pt x="171" y="97"/>
                    </a:cubicBezTo>
                    <a:cubicBezTo>
                      <a:pt x="171" y="91"/>
                      <a:pt x="171" y="91"/>
                      <a:pt x="171" y="91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65" y="80"/>
                      <a:pt x="165" y="80"/>
                      <a:pt x="165" y="80"/>
                    </a:cubicBezTo>
                    <a:cubicBezTo>
                      <a:pt x="171" y="80"/>
                      <a:pt x="171" y="80"/>
                      <a:pt x="171" y="80"/>
                    </a:cubicBezTo>
                    <a:cubicBezTo>
                      <a:pt x="171" y="75"/>
                      <a:pt x="171" y="75"/>
                      <a:pt x="171" y="75"/>
                    </a:cubicBezTo>
                    <a:cubicBezTo>
                      <a:pt x="165" y="75"/>
                      <a:pt x="165" y="75"/>
                      <a:pt x="165" y="75"/>
                    </a:cubicBezTo>
                    <a:cubicBezTo>
                      <a:pt x="165" y="66"/>
                      <a:pt x="165" y="66"/>
                      <a:pt x="165" y="66"/>
                    </a:cubicBezTo>
                    <a:cubicBezTo>
                      <a:pt x="171" y="66"/>
                      <a:pt x="171" y="66"/>
                      <a:pt x="171" y="66"/>
                    </a:cubicBezTo>
                    <a:cubicBezTo>
                      <a:pt x="171" y="60"/>
                      <a:pt x="171" y="60"/>
                      <a:pt x="171" y="60"/>
                    </a:cubicBezTo>
                    <a:cubicBezTo>
                      <a:pt x="165" y="60"/>
                      <a:pt x="165" y="60"/>
                      <a:pt x="165" y="60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1" y="44"/>
                      <a:pt x="171" y="44"/>
                      <a:pt x="171" y="44"/>
                    </a:cubicBezTo>
                    <a:cubicBezTo>
                      <a:pt x="165" y="44"/>
                      <a:pt x="165" y="44"/>
                      <a:pt x="165" y="44"/>
                    </a:cubicBezTo>
                    <a:cubicBezTo>
                      <a:pt x="165" y="35"/>
                      <a:pt x="165" y="35"/>
                      <a:pt x="165" y="35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71" y="30"/>
                      <a:pt x="171" y="30"/>
                      <a:pt x="171" y="30"/>
                    </a:cubicBezTo>
                    <a:cubicBezTo>
                      <a:pt x="165" y="30"/>
                      <a:pt x="165" y="30"/>
                      <a:pt x="165" y="30"/>
                    </a:cubicBezTo>
                    <a:cubicBezTo>
                      <a:pt x="165" y="18"/>
                      <a:pt x="165" y="18"/>
                      <a:pt x="165" y="18"/>
                    </a:cubicBezTo>
                    <a:lnTo>
                      <a:pt x="171" y="18"/>
                    </a:lnTo>
                    <a:close/>
                    <a:moveTo>
                      <a:pt x="160" y="159"/>
                    </a:moveTo>
                    <a:cubicBezTo>
                      <a:pt x="160" y="159"/>
                      <a:pt x="160" y="160"/>
                      <a:pt x="159" y="160"/>
                    </a:cubicBezTo>
                    <a:cubicBezTo>
                      <a:pt x="12" y="160"/>
                      <a:pt x="12" y="160"/>
                      <a:pt x="12" y="160"/>
                    </a:cubicBezTo>
                    <a:cubicBezTo>
                      <a:pt x="12" y="160"/>
                      <a:pt x="12" y="159"/>
                      <a:pt x="12" y="15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59" y="12"/>
                      <a:pt x="159" y="12"/>
                      <a:pt x="159" y="12"/>
                    </a:cubicBezTo>
                    <a:cubicBezTo>
                      <a:pt x="160" y="12"/>
                      <a:pt x="160" y="12"/>
                      <a:pt x="160" y="12"/>
                    </a:cubicBezTo>
                    <a:lnTo>
                      <a:pt x="160" y="1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7535330-F15A-4F0A-8065-7A3BAB0F9D0C}"/>
                </a:ext>
              </a:extLst>
            </p:cNvPr>
            <p:cNvSpPr txBox="1"/>
            <p:nvPr/>
          </p:nvSpPr>
          <p:spPr>
            <a:xfrm>
              <a:off x="7928385" y="3036879"/>
              <a:ext cx="1672558" cy="5606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FPGA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A4FAE2B-9588-4A28-94BB-5B3EFB5A0DE7}"/>
              </a:ext>
            </a:extLst>
          </p:cNvPr>
          <p:cNvSpPr/>
          <p:nvPr/>
        </p:nvSpPr>
        <p:spPr bwMode="auto">
          <a:xfrm>
            <a:off x="513238" y="2505456"/>
            <a:ext cx="6423222" cy="844198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Marcos </a:t>
            </a:r>
            <a:r>
              <a:rPr lang="en-US" sz="1800" b="1" dirty="0" err="1" smtClean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populares</a:t>
            </a:r>
            <a:endParaRPr lang="en-US" sz="1800" b="1" dirty="0" smtClean="0">
              <a:solidFill>
                <a:srgbClr val="0078D4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78D4"/>
                </a:solidFill>
                <a:cs typeface="Segoe UI" pitchFamily="34" charset="0"/>
              </a:rPr>
              <a:t>Para </a:t>
            </a:r>
            <a:r>
              <a:rPr lang="en-US" sz="1400" dirty="0" err="1">
                <a:solidFill>
                  <a:srgbClr val="0078D4"/>
                </a:solidFill>
                <a:cs typeface="Segoe UI" pitchFamily="34" charset="0"/>
              </a:rPr>
              <a:t>construir</a:t>
            </a:r>
            <a:r>
              <a:rPr lang="en-US" sz="1400" dirty="0">
                <a:solidFill>
                  <a:srgbClr val="0078D4"/>
                </a:solidFill>
                <a:cs typeface="Segoe UI" pitchFamily="34" charset="0"/>
              </a:rPr>
              <a:t> </a:t>
            </a:r>
            <a:r>
              <a:rPr lang="en-US" sz="1400" dirty="0" err="1">
                <a:solidFill>
                  <a:srgbClr val="0078D4"/>
                </a:solidFill>
                <a:cs typeface="Segoe UI" pitchFamily="34" charset="0"/>
              </a:rPr>
              <a:t>soluciones</a:t>
            </a:r>
            <a:r>
              <a:rPr lang="en-US" sz="1400" dirty="0">
                <a:solidFill>
                  <a:srgbClr val="0078D4"/>
                </a:solidFill>
                <a:cs typeface="Segoe UI" pitchFamily="34" charset="0"/>
              </a:rPr>
              <a:t> </a:t>
            </a:r>
            <a:r>
              <a:rPr lang="en-US" sz="1400" dirty="0" err="1">
                <a:solidFill>
                  <a:srgbClr val="0078D4"/>
                </a:solidFill>
                <a:cs typeface="Segoe UI" pitchFamily="34" charset="0"/>
              </a:rPr>
              <a:t>avanzadas</a:t>
            </a:r>
            <a:r>
              <a:rPr lang="en-US" sz="1400" dirty="0">
                <a:solidFill>
                  <a:srgbClr val="0078D4"/>
                </a:solidFill>
                <a:cs typeface="Segoe UI" pitchFamily="34" charset="0"/>
              </a:rPr>
              <a:t> de </a:t>
            </a:r>
            <a:r>
              <a:rPr lang="en-US" sz="1400" dirty="0" err="1">
                <a:solidFill>
                  <a:srgbClr val="0078D4"/>
                </a:solidFill>
                <a:cs typeface="Segoe UI" pitchFamily="34" charset="0"/>
              </a:rPr>
              <a:t>aprendizaje</a:t>
            </a:r>
            <a:r>
              <a:rPr lang="en-US" sz="1400" dirty="0">
                <a:solidFill>
                  <a:srgbClr val="0078D4"/>
                </a:solidFill>
                <a:cs typeface="Segoe UI" pitchFamily="34" charset="0"/>
              </a:rPr>
              <a:t> </a:t>
            </a:r>
            <a:r>
              <a:rPr lang="en-US" sz="1400" dirty="0" err="1">
                <a:solidFill>
                  <a:srgbClr val="0078D4"/>
                </a:solidFill>
                <a:cs typeface="Segoe UI" pitchFamily="34" charset="0"/>
              </a:rPr>
              <a:t>profundo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E2836CD-6137-4902-A3C6-37B55EF19549}"/>
              </a:ext>
            </a:extLst>
          </p:cNvPr>
          <p:cNvSpPr/>
          <p:nvPr/>
        </p:nvSpPr>
        <p:spPr bwMode="auto">
          <a:xfrm>
            <a:off x="6936460" y="2505456"/>
            <a:ext cx="4748270" cy="8441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D60C183-7D74-4042-906F-51597DB1C50B}"/>
              </a:ext>
            </a:extLst>
          </p:cNvPr>
          <p:cNvGrpSpPr/>
          <p:nvPr/>
        </p:nvGrpSpPr>
        <p:grpSpPr>
          <a:xfrm>
            <a:off x="8215799" y="2668922"/>
            <a:ext cx="1076060" cy="584499"/>
            <a:chOff x="8295740" y="2911241"/>
            <a:chExt cx="1076060" cy="584499"/>
          </a:xfrm>
        </p:grpSpPr>
        <p:sp>
          <p:nvSpPr>
            <p:cNvPr id="81" name="TextBox 8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29532FF-D564-4661-A740-554FC7F02803}"/>
                </a:ext>
              </a:extLst>
            </p:cNvPr>
            <p:cNvSpPr txBox="1"/>
            <p:nvPr/>
          </p:nvSpPr>
          <p:spPr>
            <a:xfrm>
              <a:off x="8295740" y="3278758"/>
              <a:ext cx="1076060" cy="2169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TensorFlow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2D80C43-A18E-474B-9563-806388E9A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93535" y="2911241"/>
              <a:ext cx="280471" cy="30010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9851944-38E7-4A11-82A0-5D9E12FADD92}"/>
              </a:ext>
            </a:extLst>
          </p:cNvPr>
          <p:cNvGrpSpPr/>
          <p:nvPr/>
        </p:nvGrpSpPr>
        <p:grpSpPr>
          <a:xfrm>
            <a:off x="9332530" y="2687108"/>
            <a:ext cx="1076060" cy="566313"/>
            <a:chOff x="9412471" y="2929427"/>
            <a:chExt cx="1076060" cy="566313"/>
          </a:xfrm>
        </p:grpSpPr>
        <p:pic>
          <p:nvPicPr>
            <p:cNvPr id="90" name="Picture 8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37E0079-D766-439D-9682-773125603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00449" y="2929427"/>
              <a:ext cx="300104" cy="293283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C59FE23-7B09-4F3A-BED8-33859174D527}"/>
                </a:ext>
              </a:extLst>
            </p:cNvPr>
            <p:cNvSpPr txBox="1"/>
            <p:nvPr/>
          </p:nvSpPr>
          <p:spPr>
            <a:xfrm>
              <a:off x="9412471" y="3278758"/>
              <a:ext cx="1076060" cy="2169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Keras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2AE1B1A-8A84-4B03-ACE7-0C8E995A113F}"/>
              </a:ext>
            </a:extLst>
          </p:cNvPr>
          <p:cNvGrpSpPr/>
          <p:nvPr/>
        </p:nvGrpSpPr>
        <p:grpSpPr>
          <a:xfrm>
            <a:off x="7099068" y="2687108"/>
            <a:ext cx="1076060" cy="566313"/>
            <a:chOff x="7179009" y="2929427"/>
            <a:chExt cx="1076060" cy="566313"/>
          </a:xfrm>
        </p:grpSpPr>
        <p:pic>
          <p:nvPicPr>
            <p:cNvPr id="85" name="Picture 28" descr="https://azurecomcdn.azureedge.net/cvt-ac80aa5765a8bbc401f8575a9a4ab433859699f4b8e1d0d7159ec4bfaa892f91/images/page/overview/ai-platform/pytorch.png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D5780A7-E4CD-4368-845A-4BCB6FADE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0596" y="2929427"/>
              <a:ext cx="312887" cy="293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Box 9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760949C-48DC-48D1-AF14-93D0EA255EAF}"/>
                </a:ext>
              </a:extLst>
            </p:cNvPr>
            <p:cNvSpPr txBox="1"/>
            <p:nvPr/>
          </p:nvSpPr>
          <p:spPr>
            <a:xfrm>
              <a:off x="7179009" y="3278758"/>
              <a:ext cx="1076060" cy="2169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Pytorch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27BF2F7-4A58-48A4-9407-D9C0F2F06603}"/>
              </a:ext>
            </a:extLst>
          </p:cNvPr>
          <p:cNvGrpSpPr/>
          <p:nvPr/>
        </p:nvGrpSpPr>
        <p:grpSpPr>
          <a:xfrm>
            <a:off x="10449260" y="2656291"/>
            <a:ext cx="1076060" cy="597130"/>
            <a:chOff x="10529201" y="2898610"/>
            <a:chExt cx="1076060" cy="597130"/>
          </a:xfrm>
        </p:grpSpPr>
        <p:pic>
          <p:nvPicPr>
            <p:cNvPr id="86" name="Picture 3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A789442-F58A-4BEC-A990-21E0FA355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0883131" y="2898610"/>
              <a:ext cx="368201" cy="3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TextBox 9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9175F7C-129D-4100-9EC8-A0CD13DD5241}"/>
                </a:ext>
              </a:extLst>
            </p:cNvPr>
            <p:cNvSpPr txBox="1"/>
            <p:nvPr/>
          </p:nvSpPr>
          <p:spPr>
            <a:xfrm>
              <a:off x="10529201" y="3278758"/>
              <a:ext cx="1076060" cy="2169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Onnx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B6FACFA-EB98-43E0-8DB3-C9DF00100544}"/>
              </a:ext>
            </a:extLst>
          </p:cNvPr>
          <p:cNvGrpSpPr/>
          <p:nvPr/>
        </p:nvGrpSpPr>
        <p:grpSpPr>
          <a:xfrm>
            <a:off x="8747944" y="3651180"/>
            <a:ext cx="1199882" cy="616430"/>
            <a:chOff x="8770011" y="4174476"/>
            <a:chExt cx="1315630" cy="740259"/>
          </a:xfrm>
        </p:grpSpPr>
        <p:sp>
          <p:nvSpPr>
            <p:cNvPr id="219" name="TextBox 21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0CA1019-6FAE-4809-965C-D406F7A70362}"/>
                </a:ext>
              </a:extLst>
            </p:cNvPr>
            <p:cNvSpPr txBox="1"/>
            <p:nvPr/>
          </p:nvSpPr>
          <p:spPr>
            <a:xfrm>
              <a:off x="8770011" y="4573103"/>
              <a:ext cx="1315630" cy="3416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</a:t>
              </a:r>
              <a:b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Machine Learning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458EFC7-F94F-4CAE-93AB-AFDC26BF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34230" y="4174476"/>
              <a:ext cx="387192" cy="38719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9171ADB-211D-436C-A0B4-984141155D85}"/>
              </a:ext>
            </a:extLst>
          </p:cNvPr>
          <p:cNvGrpSpPr/>
          <p:nvPr/>
        </p:nvGrpSpPr>
        <p:grpSpPr>
          <a:xfrm>
            <a:off x="9504066" y="1674792"/>
            <a:ext cx="753138" cy="555530"/>
            <a:chOff x="8949138" y="1543358"/>
            <a:chExt cx="753138" cy="555530"/>
          </a:xfrm>
        </p:grpSpPr>
        <p:sp>
          <p:nvSpPr>
            <p:cNvPr id="176" name="TextBox 17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16DE4BB-7138-449B-82AC-DB5D1D3558B5}"/>
                </a:ext>
              </a:extLst>
            </p:cNvPr>
            <p:cNvSpPr txBox="1"/>
            <p:nvPr/>
          </p:nvSpPr>
          <p:spPr>
            <a:xfrm>
              <a:off x="8949138" y="1881906"/>
              <a:ext cx="753138" cy="2169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Language</a:t>
              </a:r>
            </a:p>
          </p:txBody>
        </p:sp>
        <p:sp>
          <p:nvSpPr>
            <p:cNvPr id="59" name="Graphic 56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E669B2A-80A3-4F2E-B3A5-3DD09ABACC84}"/>
                </a:ext>
              </a:extLst>
            </p:cNvPr>
            <p:cNvSpPr/>
            <p:nvPr/>
          </p:nvSpPr>
          <p:spPr>
            <a:xfrm>
              <a:off x="9168757" y="1543358"/>
              <a:ext cx="313899" cy="282509"/>
            </a:xfrm>
            <a:custGeom>
              <a:avLst/>
              <a:gdLst>
                <a:gd name="connsiteX0" fmla="*/ 5886 w 313899"/>
                <a:gd name="connsiteY0" fmla="*/ 177745 h 282508"/>
                <a:gd name="connsiteX1" fmla="*/ 73374 w 313899"/>
                <a:gd name="connsiteY1" fmla="*/ 5886 h 282508"/>
                <a:gd name="connsiteX2" fmla="*/ 134192 w 313899"/>
                <a:gd name="connsiteY2" fmla="*/ 177745 h 282508"/>
                <a:gd name="connsiteX3" fmla="*/ 27859 w 313899"/>
                <a:gd name="connsiteY3" fmla="*/ 121636 h 282508"/>
                <a:gd name="connsiteX4" fmla="*/ 114181 w 313899"/>
                <a:gd name="connsiteY4" fmla="*/ 121636 h 282508"/>
                <a:gd name="connsiteX5" fmla="*/ 247980 w 313899"/>
                <a:gd name="connsiteY5" fmla="*/ 276623 h 282508"/>
                <a:gd name="connsiteX6" fmla="*/ 311153 w 313899"/>
                <a:gd name="connsiteY6" fmla="*/ 218160 h 282508"/>
                <a:gd name="connsiteX7" fmla="*/ 196187 w 313899"/>
                <a:gd name="connsiteY7" fmla="*/ 195794 h 282508"/>
                <a:gd name="connsiteX8" fmla="*/ 205996 w 313899"/>
                <a:gd name="connsiteY8" fmla="*/ 258574 h 282508"/>
                <a:gd name="connsiteX9" fmla="*/ 272308 w 313899"/>
                <a:gd name="connsiteY9" fmla="*/ 164012 h 282508"/>
                <a:gd name="connsiteX10" fmla="*/ 219729 w 313899"/>
                <a:gd name="connsiteY10" fmla="*/ 92992 h 282508"/>
                <a:gd name="connsiteX11" fmla="*/ 228754 w 313899"/>
                <a:gd name="connsiteY11" fmla="*/ 249942 h 282508"/>
                <a:gd name="connsiteX12" fmla="*/ 164405 w 313899"/>
                <a:gd name="connsiteY12" fmla="*/ 131837 h 282508"/>
                <a:gd name="connsiteX13" fmla="*/ 301736 w 313899"/>
                <a:gd name="connsiteY13" fmla="*/ 125559 h 28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99" h="282508">
                  <a:moveTo>
                    <a:pt x="5886" y="177745"/>
                  </a:moveTo>
                  <a:lnTo>
                    <a:pt x="73374" y="5886"/>
                  </a:lnTo>
                  <a:lnTo>
                    <a:pt x="134192" y="177745"/>
                  </a:lnTo>
                  <a:moveTo>
                    <a:pt x="27859" y="121636"/>
                  </a:moveTo>
                  <a:lnTo>
                    <a:pt x="114181" y="121636"/>
                  </a:lnTo>
                  <a:moveTo>
                    <a:pt x="247980" y="276623"/>
                  </a:moveTo>
                  <a:cubicBezTo>
                    <a:pt x="276231" y="275054"/>
                    <a:pt x="314684" y="258182"/>
                    <a:pt x="311153" y="218160"/>
                  </a:cubicBezTo>
                  <a:cubicBezTo>
                    <a:pt x="308406" y="185200"/>
                    <a:pt x="238563" y="176568"/>
                    <a:pt x="196187" y="195794"/>
                  </a:cubicBezTo>
                  <a:cubicBezTo>
                    <a:pt x="156165" y="213843"/>
                    <a:pt x="153026" y="269953"/>
                    <a:pt x="205996" y="258574"/>
                  </a:cubicBezTo>
                  <a:cubicBezTo>
                    <a:pt x="271915" y="244449"/>
                    <a:pt x="272308" y="164012"/>
                    <a:pt x="272308" y="164012"/>
                  </a:cubicBezTo>
                  <a:moveTo>
                    <a:pt x="219729" y="92992"/>
                  </a:moveTo>
                  <a:cubicBezTo>
                    <a:pt x="219729" y="92992"/>
                    <a:pt x="207958" y="216198"/>
                    <a:pt x="228754" y="249942"/>
                  </a:cubicBezTo>
                  <a:moveTo>
                    <a:pt x="164405" y="131837"/>
                  </a:moveTo>
                  <a:cubicBezTo>
                    <a:pt x="164405" y="131837"/>
                    <a:pt x="237386" y="140862"/>
                    <a:pt x="301736" y="125559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FF4B7CB-4C19-4B61-AF04-BD54B5A882E1}"/>
              </a:ext>
            </a:extLst>
          </p:cNvPr>
          <p:cNvGrpSpPr/>
          <p:nvPr/>
        </p:nvGrpSpPr>
        <p:grpSpPr>
          <a:xfrm>
            <a:off x="8420324" y="1733173"/>
            <a:ext cx="684991" cy="497149"/>
            <a:chOff x="8064331" y="1601739"/>
            <a:chExt cx="684991" cy="497149"/>
          </a:xfrm>
        </p:grpSpPr>
        <p:sp>
          <p:nvSpPr>
            <p:cNvPr id="175" name="TextBox 17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AE57E89-6E30-4193-B9DD-50224848504C}"/>
                </a:ext>
              </a:extLst>
            </p:cNvPr>
            <p:cNvSpPr txBox="1"/>
            <p:nvPr/>
          </p:nvSpPr>
          <p:spPr>
            <a:xfrm>
              <a:off x="8064331" y="1881906"/>
              <a:ext cx="684991" cy="2169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Speech</a:t>
              </a:r>
            </a:p>
          </p:txBody>
        </p:sp>
        <p:sp>
          <p:nvSpPr>
            <p:cNvPr id="60" name="Rounded Rectangular Callout 24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33AFFBE-7C56-4EAC-BB7E-1FA8304FF36A}"/>
                </a:ext>
              </a:extLst>
            </p:cNvPr>
            <p:cNvSpPr/>
            <p:nvPr/>
          </p:nvSpPr>
          <p:spPr bwMode="auto">
            <a:xfrm>
              <a:off x="8283135" y="1601739"/>
              <a:ext cx="247382" cy="165746"/>
            </a:xfrm>
            <a:prstGeom prst="wedgeRoundRectCallout">
              <a:avLst>
                <a:gd name="adj1" fmla="val 30853"/>
                <a:gd name="adj2" fmla="val 79643"/>
                <a:gd name="adj3" fmla="val 16667"/>
              </a:avLst>
            </a:prstGeom>
            <a:solidFill>
              <a:schemeClr val="bg1"/>
            </a:solidFill>
            <a:ln w="158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…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74098DA-F58C-424D-A6A1-36E716DA8264}"/>
              </a:ext>
            </a:extLst>
          </p:cNvPr>
          <p:cNvGrpSpPr/>
          <p:nvPr/>
        </p:nvGrpSpPr>
        <p:grpSpPr>
          <a:xfrm>
            <a:off x="10670464" y="1675542"/>
            <a:ext cx="744616" cy="679430"/>
            <a:chOff x="9902092" y="1544108"/>
            <a:chExt cx="744616" cy="679430"/>
          </a:xfrm>
        </p:grpSpPr>
        <p:sp>
          <p:nvSpPr>
            <p:cNvPr id="178" name="TextBox 17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E4FF396-5408-462F-978E-F2D4606CC4E1}"/>
                </a:ext>
              </a:extLst>
            </p:cNvPr>
            <p:cNvSpPr txBox="1"/>
            <p:nvPr/>
          </p:nvSpPr>
          <p:spPr>
            <a:xfrm>
              <a:off x="9902092" y="1881906"/>
              <a:ext cx="744616" cy="3416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Search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66E9C48-3D94-4966-8794-7ACD3B75DEDC}"/>
                </a:ext>
              </a:extLst>
            </p:cNvPr>
            <p:cNvSpPr/>
            <p:nvPr/>
          </p:nvSpPr>
          <p:spPr>
            <a:xfrm flipH="1">
              <a:off x="10139681" y="1544108"/>
              <a:ext cx="281008" cy="281008"/>
            </a:xfrm>
            <a:custGeom>
              <a:avLst/>
              <a:gdLst/>
              <a:ahLst/>
              <a:cxnLst/>
              <a:rect l="0" t="0" r="0" b="0"/>
              <a:pathLst>
                <a:path w="657225" h="657225">
                  <a:moveTo>
                    <a:pt x="649248" y="579358"/>
                  </a:moveTo>
                  <a:lnTo>
                    <a:pt x="464463" y="395526"/>
                  </a:lnTo>
                  <a:cubicBezTo>
                    <a:pt x="459701" y="390763"/>
                    <a:pt x="453033" y="390763"/>
                    <a:pt x="448271" y="395526"/>
                  </a:cubicBezTo>
                  <a:lnTo>
                    <a:pt x="439698" y="404098"/>
                  </a:lnTo>
                  <a:lnTo>
                    <a:pt x="395883" y="360283"/>
                  </a:lnTo>
                  <a:cubicBezTo>
                    <a:pt x="464463" y="274558"/>
                    <a:pt x="458748" y="149781"/>
                    <a:pt x="379691" y="70723"/>
                  </a:cubicBezTo>
                  <a:cubicBezTo>
                    <a:pt x="294918" y="-14049"/>
                    <a:pt x="156806" y="-14049"/>
                    <a:pt x="71081" y="70723"/>
                  </a:cubicBezTo>
                  <a:cubicBezTo>
                    <a:pt x="-14644" y="155496"/>
                    <a:pt x="-13692" y="293608"/>
                    <a:pt x="71081" y="379333"/>
                  </a:cubicBezTo>
                  <a:cubicBezTo>
                    <a:pt x="150138" y="458391"/>
                    <a:pt x="274916" y="464106"/>
                    <a:pt x="360641" y="395526"/>
                  </a:cubicBezTo>
                  <a:lnTo>
                    <a:pt x="404456" y="439341"/>
                  </a:lnTo>
                  <a:lnTo>
                    <a:pt x="395883" y="447913"/>
                  </a:lnTo>
                  <a:cubicBezTo>
                    <a:pt x="391121" y="452676"/>
                    <a:pt x="391121" y="459343"/>
                    <a:pt x="395883" y="464106"/>
                  </a:cubicBezTo>
                  <a:lnTo>
                    <a:pt x="579716" y="647938"/>
                  </a:lnTo>
                  <a:cubicBezTo>
                    <a:pt x="584478" y="652701"/>
                    <a:pt x="591146" y="652701"/>
                    <a:pt x="595908" y="647938"/>
                  </a:cubicBezTo>
                  <a:lnTo>
                    <a:pt x="647343" y="596503"/>
                  </a:lnTo>
                  <a:cubicBezTo>
                    <a:pt x="653058" y="591741"/>
                    <a:pt x="653058" y="584121"/>
                    <a:pt x="649248" y="579358"/>
                  </a:cubicBezTo>
                  <a:close/>
                  <a:moveTo>
                    <a:pt x="104418" y="346948"/>
                  </a:moveTo>
                  <a:cubicBezTo>
                    <a:pt x="36791" y="279321"/>
                    <a:pt x="36791" y="170736"/>
                    <a:pt x="104418" y="103108"/>
                  </a:cubicBezTo>
                  <a:cubicBezTo>
                    <a:pt x="172046" y="35481"/>
                    <a:pt x="280631" y="35481"/>
                    <a:pt x="348258" y="103108"/>
                  </a:cubicBezTo>
                  <a:cubicBezTo>
                    <a:pt x="415886" y="170736"/>
                    <a:pt x="415886" y="279321"/>
                    <a:pt x="348258" y="346948"/>
                  </a:cubicBezTo>
                  <a:cubicBezTo>
                    <a:pt x="280631" y="414576"/>
                    <a:pt x="172046" y="414576"/>
                    <a:pt x="104418" y="3469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F3278DC-29BE-435C-B995-7D78B801C0F7}"/>
              </a:ext>
            </a:extLst>
          </p:cNvPr>
          <p:cNvGrpSpPr/>
          <p:nvPr/>
        </p:nvGrpSpPr>
        <p:grpSpPr>
          <a:xfrm>
            <a:off x="7254625" y="1721321"/>
            <a:ext cx="684991" cy="509001"/>
            <a:chOff x="7179524" y="1589887"/>
            <a:chExt cx="684991" cy="509001"/>
          </a:xfrm>
        </p:grpSpPr>
        <p:sp>
          <p:nvSpPr>
            <p:cNvPr id="118" name="TextBox 11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0BB510E-A474-4D3E-BAAC-FB742F20EC1A}"/>
                </a:ext>
              </a:extLst>
            </p:cNvPr>
            <p:cNvSpPr txBox="1"/>
            <p:nvPr/>
          </p:nvSpPr>
          <p:spPr>
            <a:xfrm>
              <a:off x="7179524" y="1881906"/>
              <a:ext cx="684991" cy="2169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Vision</a:t>
              </a:r>
            </a:p>
          </p:txBody>
        </p:sp>
        <p:sp>
          <p:nvSpPr>
            <p:cNvPr id="68" name="eye_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B5A1F6A-F69D-4C59-95BD-0DA533C3E6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351298" y="1589887"/>
              <a:ext cx="341442" cy="189450"/>
            </a:xfrm>
            <a:custGeom>
              <a:avLst/>
              <a:gdLst>
                <a:gd name="T0" fmla="*/ 5 w 346"/>
                <a:gd name="T1" fmla="*/ 103 h 191"/>
                <a:gd name="T2" fmla="*/ 0 w 346"/>
                <a:gd name="T3" fmla="*/ 96 h 191"/>
                <a:gd name="T4" fmla="*/ 3 w 346"/>
                <a:gd name="T5" fmla="*/ 92 h 191"/>
                <a:gd name="T6" fmla="*/ 5 w 346"/>
                <a:gd name="T7" fmla="*/ 103 h 191"/>
                <a:gd name="T8" fmla="*/ 173 w 346"/>
                <a:gd name="T9" fmla="*/ 191 h 191"/>
                <a:gd name="T10" fmla="*/ 346 w 346"/>
                <a:gd name="T11" fmla="*/ 96 h 191"/>
                <a:gd name="T12" fmla="*/ 173 w 346"/>
                <a:gd name="T13" fmla="*/ 0 h 191"/>
                <a:gd name="T14" fmla="*/ 3 w 346"/>
                <a:gd name="T15" fmla="*/ 92 h 191"/>
                <a:gd name="T16" fmla="*/ 175 w 346"/>
                <a:gd name="T17" fmla="*/ 14 h 191"/>
                <a:gd name="T18" fmla="*/ 89 w 346"/>
                <a:gd name="T19" fmla="*/ 96 h 191"/>
                <a:gd name="T20" fmla="*/ 175 w 346"/>
                <a:gd name="T21" fmla="*/ 178 h 191"/>
                <a:gd name="T22" fmla="*/ 261 w 346"/>
                <a:gd name="T23" fmla="*/ 96 h 191"/>
                <a:gd name="T24" fmla="*/ 175 w 346"/>
                <a:gd name="T25" fmla="*/ 14 h 191"/>
                <a:gd name="T26" fmla="*/ 175 w 346"/>
                <a:gd name="T27" fmla="*/ 78 h 191"/>
                <a:gd name="T28" fmla="*/ 156 w 346"/>
                <a:gd name="T29" fmla="*/ 96 h 191"/>
                <a:gd name="T30" fmla="*/ 175 w 346"/>
                <a:gd name="T31" fmla="*/ 114 h 191"/>
                <a:gd name="T32" fmla="*/ 194 w 346"/>
                <a:gd name="T33" fmla="*/ 96 h 191"/>
                <a:gd name="T34" fmla="*/ 175 w 346"/>
                <a:gd name="T35" fmla="*/ 7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91">
                  <a:moveTo>
                    <a:pt x="5" y="103"/>
                  </a:moveTo>
                  <a:cubicBezTo>
                    <a:pt x="2" y="98"/>
                    <a:pt x="0" y="96"/>
                    <a:pt x="0" y="96"/>
                  </a:cubicBezTo>
                  <a:cubicBezTo>
                    <a:pt x="0" y="96"/>
                    <a:pt x="1" y="94"/>
                    <a:pt x="3" y="92"/>
                  </a:cubicBezTo>
                  <a:moveTo>
                    <a:pt x="5" y="103"/>
                  </a:moveTo>
                  <a:cubicBezTo>
                    <a:pt x="23" y="125"/>
                    <a:pt x="82" y="191"/>
                    <a:pt x="173" y="191"/>
                  </a:cubicBezTo>
                  <a:cubicBezTo>
                    <a:pt x="283" y="191"/>
                    <a:pt x="346" y="96"/>
                    <a:pt x="346" y="96"/>
                  </a:cubicBezTo>
                  <a:cubicBezTo>
                    <a:pt x="346" y="96"/>
                    <a:pt x="283" y="0"/>
                    <a:pt x="173" y="0"/>
                  </a:cubicBezTo>
                  <a:cubicBezTo>
                    <a:pt x="77" y="0"/>
                    <a:pt x="17" y="73"/>
                    <a:pt x="3" y="92"/>
                  </a:cubicBezTo>
                  <a:moveTo>
                    <a:pt x="175" y="14"/>
                  </a:moveTo>
                  <a:cubicBezTo>
                    <a:pt x="128" y="14"/>
                    <a:pt x="89" y="50"/>
                    <a:pt x="89" y="96"/>
                  </a:cubicBezTo>
                  <a:cubicBezTo>
                    <a:pt x="89" y="141"/>
                    <a:pt x="128" y="178"/>
                    <a:pt x="175" y="178"/>
                  </a:cubicBezTo>
                  <a:cubicBezTo>
                    <a:pt x="222" y="178"/>
                    <a:pt x="261" y="141"/>
                    <a:pt x="261" y="96"/>
                  </a:cubicBezTo>
                  <a:cubicBezTo>
                    <a:pt x="261" y="50"/>
                    <a:pt x="222" y="14"/>
                    <a:pt x="175" y="14"/>
                  </a:cubicBezTo>
                  <a:close/>
                  <a:moveTo>
                    <a:pt x="175" y="78"/>
                  </a:moveTo>
                  <a:cubicBezTo>
                    <a:pt x="165" y="78"/>
                    <a:pt x="156" y="86"/>
                    <a:pt x="156" y="96"/>
                  </a:cubicBezTo>
                  <a:cubicBezTo>
                    <a:pt x="156" y="106"/>
                    <a:pt x="165" y="114"/>
                    <a:pt x="175" y="114"/>
                  </a:cubicBezTo>
                  <a:cubicBezTo>
                    <a:pt x="185" y="114"/>
                    <a:pt x="194" y="106"/>
                    <a:pt x="194" y="96"/>
                  </a:cubicBezTo>
                  <a:cubicBezTo>
                    <a:pt x="194" y="86"/>
                    <a:pt x="185" y="78"/>
                    <a:pt x="175" y="7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A3B2AFC-7F14-4D01-86D6-3820941469EF}"/>
              </a:ext>
            </a:extLst>
          </p:cNvPr>
          <p:cNvGrpSpPr/>
          <p:nvPr/>
        </p:nvGrpSpPr>
        <p:grpSpPr>
          <a:xfrm>
            <a:off x="7409615" y="5740879"/>
            <a:ext cx="995544" cy="633812"/>
            <a:chOff x="7680835" y="5740879"/>
            <a:chExt cx="995544" cy="633812"/>
          </a:xfrm>
        </p:grpSpPr>
        <p:sp>
          <p:nvSpPr>
            <p:cNvPr id="67" name="Rectangle 6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76432F8-3AB2-49A8-819A-E23A12209ADC}"/>
                </a:ext>
              </a:extLst>
            </p:cNvPr>
            <p:cNvSpPr/>
            <p:nvPr/>
          </p:nvSpPr>
          <p:spPr>
            <a:xfrm>
              <a:off x="7680835" y="6183870"/>
              <a:ext cx="995544" cy="1908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5720" tIns="18288" rIns="45720" bIns="18288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 Semilight" charset="0"/>
                  <a:cs typeface="Segoe UI Semilight" charset="0"/>
                  <a:sym typeface="Wingdings" panose="05000000000000000000" pitchFamily="2" charset="2"/>
                </a:rPr>
                <a:t>On-premises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 Semilight" charset="0"/>
                <a:cs typeface="Segoe UI Semilight" charset="0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F28E78D-D0BB-45D6-82DD-57B7BC365971}"/>
                </a:ext>
              </a:extLst>
            </p:cNvPr>
            <p:cNvGrpSpPr/>
            <p:nvPr/>
          </p:nvGrpSpPr>
          <p:grpSpPr>
            <a:xfrm>
              <a:off x="7896551" y="5740879"/>
              <a:ext cx="584179" cy="404459"/>
              <a:chOff x="967154" y="1481462"/>
              <a:chExt cx="5331069" cy="4214950"/>
            </a:xfrm>
            <a:noFill/>
          </p:grpSpPr>
          <p:cxnSp>
            <p:nvCxnSpPr>
              <p:cNvPr id="74" name="Straight Connector 7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530C1D7-A93F-428E-824F-1BC6A53BDF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154" y="5696412"/>
                <a:ext cx="5331069" cy="0"/>
              </a:xfrm>
              <a:prstGeom prst="line">
                <a:avLst/>
              </a:prstGeom>
              <a:grpFill/>
              <a:ln w="12700">
                <a:solidFill>
                  <a:schemeClr val="bg1"/>
                </a:solidFill>
                <a:miter lim="800000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7553AB0-5C04-4982-859F-31A141D5B975}"/>
                  </a:ext>
                </a:extLst>
              </p:cNvPr>
              <p:cNvSpPr/>
              <p:nvPr/>
            </p:nvSpPr>
            <p:spPr bwMode="auto">
              <a:xfrm>
                <a:off x="1286608" y="2696308"/>
                <a:ext cx="2793023" cy="3000104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28F4EFF7-D468-4B06-AE0D-B44D9F2923AB}"/>
                  </a:ext>
                </a:extLst>
              </p:cNvPr>
              <p:cNvSpPr/>
              <p:nvPr/>
            </p:nvSpPr>
            <p:spPr bwMode="auto">
              <a:xfrm>
                <a:off x="2225919" y="4700954"/>
                <a:ext cx="914400" cy="995458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7E51066-6E3E-4BF3-807E-778096E4129C}"/>
                  </a:ext>
                </a:extLst>
              </p:cNvPr>
              <p:cNvSpPr/>
              <p:nvPr/>
            </p:nvSpPr>
            <p:spPr bwMode="auto">
              <a:xfrm>
                <a:off x="3301093" y="1481462"/>
                <a:ext cx="2666747" cy="4214948"/>
              </a:xfrm>
              <a:custGeom>
                <a:avLst/>
                <a:gdLst>
                  <a:gd name="connsiteX0" fmla="*/ 0 w 2662937"/>
                  <a:gd name="connsiteY0" fmla="*/ 0 h 4214948"/>
                  <a:gd name="connsiteX1" fmla="*/ 2662937 w 2662937"/>
                  <a:gd name="connsiteY1" fmla="*/ 0 h 4214948"/>
                  <a:gd name="connsiteX2" fmla="*/ 2662937 w 2662937"/>
                  <a:gd name="connsiteY2" fmla="*/ 4214948 h 4214948"/>
                  <a:gd name="connsiteX3" fmla="*/ 0 w 2662937"/>
                  <a:gd name="connsiteY3" fmla="*/ 4214948 h 4214948"/>
                  <a:gd name="connsiteX4" fmla="*/ 0 w 2662937"/>
                  <a:gd name="connsiteY4" fmla="*/ 3286480 h 4214948"/>
                  <a:gd name="connsiteX5" fmla="*/ 864617 w 2662937"/>
                  <a:gd name="connsiteY5" fmla="*/ 3286480 h 4214948"/>
                  <a:gd name="connsiteX6" fmla="*/ 864617 w 2662937"/>
                  <a:gd name="connsiteY6" fmla="*/ 896983 h 4214948"/>
                  <a:gd name="connsiteX7" fmla="*/ 0 w 2662937"/>
                  <a:gd name="connsiteY7" fmla="*/ 896983 h 4214948"/>
                  <a:gd name="connsiteX8" fmla="*/ 0 w 2662937"/>
                  <a:gd name="connsiteY8" fmla="*/ 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8" fmla="*/ 956057 w 2662937"/>
                  <a:gd name="connsiteY8" fmla="*/ 337792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7" fmla="*/ 0 w 2662937"/>
                  <a:gd name="connsiteY7" fmla="*/ 3286480 h 4214948"/>
                  <a:gd name="connsiteX0" fmla="*/ 864617 w 2662937"/>
                  <a:gd name="connsiteY0" fmla="*/ 3286480 h 4214948"/>
                  <a:gd name="connsiteX1" fmla="*/ 864617 w 2662937"/>
                  <a:gd name="connsiteY1" fmla="*/ 896983 h 4214948"/>
                  <a:gd name="connsiteX2" fmla="*/ 0 w 2662937"/>
                  <a:gd name="connsiteY2" fmla="*/ 896983 h 4214948"/>
                  <a:gd name="connsiteX3" fmla="*/ 0 w 2662937"/>
                  <a:gd name="connsiteY3" fmla="*/ 0 h 4214948"/>
                  <a:gd name="connsiteX4" fmla="*/ 2662937 w 2662937"/>
                  <a:gd name="connsiteY4" fmla="*/ 0 h 4214948"/>
                  <a:gd name="connsiteX5" fmla="*/ 2662937 w 2662937"/>
                  <a:gd name="connsiteY5" fmla="*/ 4214948 h 4214948"/>
                  <a:gd name="connsiteX6" fmla="*/ 0 w 2662937"/>
                  <a:gd name="connsiteY6" fmla="*/ 4214948 h 4214948"/>
                  <a:gd name="connsiteX0" fmla="*/ 864617 w 2662937"/>
                  <a:gd name="connsiteY0" fmla="*/ 896983 h 4214948"/>
                  <a:gd name="connsiteX1" fmla="*/ 0 w 2662937"/>
                  <a:gd name="connsiteY1" fmla="*/ 896983 h 4214948"/>
                  <a:gd name="connsiteX2" fmla="*/ 0 w 2662937"/>
                  <a:gd name="connsiteY2" fmla="*/ 0 h 4214948"/>
                  <a:gd name="connsiteX3" fmla="*/ 2662937 w 2662937"/>
                  <a:gd name="connsiteY3" fmla="*/ 0 h 4214948"/>
                  <a:gd name="connsiteX4" fmla="*/ 2662937 w 2662937"/>
                  <a:gd name="connsiteY4" fmla="*/ 4214948 h 4214948"/>
                  <a:gd name="connsiteX5" fmla="*/ 0 w 2662937"/>
                  <a:gd name="connsiteY5" fmla="*/ 4214948 h 4214948"/>
                  <a:gd name="connsiteX0" fmla="*/ 0 w 2662937"/>
                  <a:gd name="connsiteY0" fmla="*/ 896983 h 4214948"/>
                  <a:gd name="connsiteX1" fmla="*/ 0 w 2662937"/>
                  <a:gd name="connsiteY1" fmla="*/ 0 h 4214948"/>
                  <a:gd name="connsiteX2" fmla="*/ 2662937 w 2662937"/>
                  <a:gd name="connsiteY2" fmla="*/ 0 h 4214948"/>
                  <a:gd name="connsiteX3" fmla="*/ 2662937 w 2662937"/>
                  <a:gd name="connsiteY3" fmla="*/ 4214948 h 4214948"/>
                  <a:gd name="connsiteX4" fmla="*/ 0 w 2662937"/>
                  <a:gd name="connsiteY4" fmla="*/ 4214948 h 4214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2937" h="4214948">
                    <a:moveTo>
                      <a:pt x="0" y="896983"/>
                    </a:moveTo>
                    <a:lnTo>
                      <a:pt x="0" y="0"/>
                    </a:lnTo>
                    <a:lnTo>
                      <a:pt x="2662937" y="0"/>
                    </a:lnTo>
                    <a:lnTo>
                      <a:pt x="2662937" y="4214948"/>
                    </a:lnTo>
                    <a:lnTo>
                      <a:pt x="0" y="4214948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284C89F-2C76-414D-85B9-AB4F4147C775}"/>
                  </a:ext>
                </a:extLst>
              </p:cNvPr>
              <p:cNvSpPr/>
              <p:nvPr/>
            </p:nvSpPr>
            <p:spPr bwMode="auto">
              <a:xfrm>
                <a:off x="4427765" y="4700955"/>
                <a:ext cx="647700" cy="995456"/>
              </a:xfrm>
              <a:custGeom>
                <a:avLst/>
                <a:gdLst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4" fmla="*/ 0 w 696685"/>
                  <a:gd name="connsiteY4" fmla="*/ 1302517 h 1831521"/>
                  <a:gd name="connsiteX5" fmla="*/ 48985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6" fmla="*/ 140425 w 696685"/>
                  <a:gd name="connsiteY6" fmla="*/ 1470756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5" fmla="*/ 0 w 696685"/>
                  <a:gd name="connsiteY5" fmla="*/ 1302517 h 1831521"/>
                  <a:gd name="connsiteX0" fmla="*/ 48985 w 696685"/>
                  <a:gd name="connsiteY0" fmla="*/ 1302517 h 1831521"/>
                  <a:gd name="connsiteX1" fmla="*/ 48985 w 696685"/>
                  <a:gd name="connsiteY1" fmla="*/ 0 h 1831521"/>
                  <a:gd name="connsiteX2" fmla="*/ 696685 w 696685"/>
                  <a:gd name="connsiteY2" fmla="*/ 0 h 1831521"/>
                  <a:gd name="connsiteX3" fmla="*/ 696685 w 696685"/>
                  <a:gd name="connsiteY3" fmla="*/ 1831521 h 1831521"/>
                  <a:gd name="connsiteX4" fmla="*/ 0 w 696685"/>
                  <a:gd name="connsiteY4" fmla="*/ 1831521 h 1831521"/>
                  <a:gd name="connsiteX0" fmla="*/ 48985 w 696685"/>
                  <a:gd name="connsiteY0" fmla="*/ 0 h 1831521"/>
                  <a:gd name="connsiteX1" fmla="*/ 696685 w 696685"/>
                  <a:gd name="connsiteY1" fmla="*/ 0 h 1831521"/>
                  <a:gd name="connsiteX2" fmla="*/ 696685 w 696685"/>
                  <a:gd name="connsiteY2" fmla="*/ 1831521 h 1831521"/>
                  <a:gd name="connsiteX3" fmla="*/ 0 w 696685"/>
                  <a:gd name="connsiteY3" fmla="*/ 1831521 h 1831521"/>
                  <a:gd name="connsiteX0" fmla="*/ 0 w 647700"/>
                  <a:gd name="connsiteY0" fmla="*/ 0 h 1831521"/>
                  <a:gd name="connsiteX1" fmla="*/ 647700 w 647700"/>
                  <a:gd name="connsiteY1" fmla="*/ 0 h 1831521"/>
                  <a:gd name="connsiteX2" fmla="*/ 647700 w 647700"/>
                  <a:gd name="connsiteY2" fmla="*/ 1831521 h 183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7700" h="1831521">
                    <a:moveTo>
                      <a:pt x="0" y="0"/>
                    </a:moveTo>
                    <a:lnTo>
                      <a:pt x="647700" y="0"/>
                    </a:lnTo>
                    <a:lnTo>
                      <a:pt x="647700" y="1831521"/>
                    </a:lnTo>
                  </a:path>
                </a:pathLst>
              </a:custGeom>
              <a:grpFill/>
              <a:ln w="127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6477E90-2466-4FA5-ACBC-62B1CD095CD9}"/>
              </a:ext>
            </a:extLst>
          </p:cNvPr>
          <p:cNvGrpSpPr/>
          <p:nvPr/>
        </p:nvGrpSpPr>
        <p:grpSpPr>
          <a:xfrm>
            <a:off x="9074599" y="5738772"/>
            <a:ext cx="720917" cy="625630"/>
            <a:chOff x="9345819" y="5738772"/>
            <a:chExt cx="720917" cy="625630"/>
          </a:xfrm>
        </p:grpSpPr>
        <p:sp>
          <p:nvSpPr>
            <p:cNvPr id="70" name="Rectangle 6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2410F714-5B5A-4608-B503-923CBBAB4B24}"/>
                </a:ext>
              </a:extLst>
            </p:cNvPr>
            <p:cNvSpPr/>
            <p:nvPr/>
          </p:nvSpPr>
          <p:spPr>
            <a:xfrm>
              <a:off x="9345819" y="6173581"/>
              <a:ext cx="720917" cy="1908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5720" tIns="18288" rIns="45720" bIns="18288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 Semilight" charset="0"/>
                  <a:cs typeface="Segoe UI Semilight" charset="0"/>
                  <a:sym typeface="Wingdings" panose="05000000000000000000" pitchFamily="2" charset="2"/>
                </a:rPr>
                <a:t>Cloud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 Semilight" charset="0"/>
                <a:cs typeface="Segoe UI Semilight" charset="0"/>
              </a:endParaRPr>
            </a:p>
          </p:txBody>
        </p:sp>
        <p:sp>
          <p:nvSpPr>
            <p:cNvPr id="79" name="Freeform 12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271C907-890D-4FF8-AA73-FF536EC93A8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373454" y="5738772"/>
              <a:ext cx="678398" cy="379797"/>
            </a:xfrm>
            <a:custGeom>
              <a:avLst/>
              <a:gdLst>
                <a:gd name="T0" fmla="*/ 396 w 509"/>
                <a:gd name="T1" fmla="*/ 281 h 281"/>
                <a:gd name="T2" fmla="*/ 57 w 509"/>
                <a:gd name="T3" fmla="*/ 281 h 281"/>
                <a:gd name="T4" fmla="*/ 0 w 509"/>
                <a:gd name="T5" fmla="*/ 223 h 281"/>
                <a:gd name="T6" fmla="*/ 43 w 509"/>
                <a:gd name="T7" fmla="*/ 168 h 281"/>
                <a:gd name="T8" fmla="*/ 110 w 509"/>
                <a:gd name="T9" fmla="*/ 116 h 281"/>
                <a:gd name="T10" fmla="*/ 232 w 509"/>
                <a:gd name="T11" fmla="*/ 0 h 281"/>
                <a:gd name="T12" fmla="*/ 343 w 509"/>
                <a:gd name="T13" fmla="*/ 70 h 281"/>
                <a:gd name="T14" fmla="*/ 396 w 509"/>
                <a:gd name="T15" fmla="*/ 56 h 281"/>
                <a:gd name="T16" fmla="*/ 509 w 509"/>
                <a:gd name="T17" fmla="*/ 169 h 281"/>
                <a:gd name="T18" fmla="*/ 396 w 509"/>
                <a:gd name="T19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9" h="281">
                  <a:moveTo>
                    <a:pt x="396" y="281"/>
                  </a:moveTo>
                  <a:cubicBezTo>
                    <a:pt x="57" y="281"/>
                    <a:pt x="57" y="281"/>
                    <a:pt x="57" y="281"/>
                  </a:cubicBezTo>
                  <a:cubicBezTo>
                    <a:pt x="26" y="281"/>
                    <a:pt x="0" y="255"/>
                    <a:pt x="0" y="223"/>
                  </a:cubicBezTo>
                  <a:cubicBezTo>
                    <a:pt x="0" y="196"/>
                    <a:pt x="18" y="174"/>
                    <a:pt x="43" y="168"/>
                  </a:cubicBezTo>
                  <a:cubicBezTo>
                    <a:pt x="55" y="140"/>
                    <a:pt x="80" y="120"/>
                    <a:pt x="110" y="116"/>
                  </a:cubicBezTo>
                  <a:cubicBezTo>
                    <a:pt x="113" y="52"/>
                    <a:pt x="167" y="0"/>
                    <a:pt x="232" y="0"/>
                  </a:cubicBezTo>
                  <a:cubicBezTo>
                    <a:pt x="280" y="0"/>
                    <a:pt x="323" y="28"/>
                    <a:pt x="343" y="70"/>
                  </a:cubicBezTo>
                  <a:cubicBezTo>
                    <a:pt x="359" y="61"/>
                    <a:pt x="377" y="56"/>
                    <a:pt x="396" y="56"/>
                  </a:cubicBezTo>
                  <a:cubicBezTo>
                    <a:pt x="458" y="56"/>
                    <a:pt x="509" y="107"/>
                    <a:pt x="509" y="169"/>
                  </a:cubicBezTo>
                  <a:cubicBezTo>
                    <a:pt x="509" y="230"/>
                    <a:pt x="458" y="281"/>
                    <a:pt x="396" y="281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ABA97C2-853A-466C-A6EF-27C98F4A9B4E}"/>
              </a:ext>
            </a:extLst>
          </p:cNvPr>
          <p:cNvGrpSpPr/>
          <p:nvPr/>
        </p:nvGrpSpPr>
        <p:grpSpPr>
          <a:xfrm>
            <a:off x="10702690" y="5708991"/>
            <a:ext cx="449794" cy="660383"/>
            <a:chOff x="10973910" y="5708991"/>
            <a:chExt cx="449794" cy="660383"/>
          </a:xfrm>
        </p:grpSpPr>
        <p:sp>
          <p:nvSpPr>
            <p:cNvPr id="69" name="Rectangle 6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C3EDBC7-4DF1-445C-9ECE-972C0F9520AF}"/>
                </a:ext>
              </a:extLst>
            </p:cNvPr>
            <p:cNvSpPr/>
            <p:nvPr/>
          </p:nvSpPr>
          <p:spPr>
            <a:xfrm>
              <a:off x="11012978" y="6178553"/>
              <a:ext cx="410726" cy="190821"/>
            </a:xfrm>
            <a:prstGeom prst="rect">
              <a:avLst/>
            </a:prstGeom>
            <a:ln>
              <a:noFill/>
            </a:ln>
          </p:spPr>
          <p:txBody>
            <a:bodyPr wrap="square" lIns="45720" tIns="18288" rIns="45720" bIns="18288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 Semilight" charset="0"/>
                  <a:cs typeface="Segoe UI Semilight" charset="0"/>
                  <a:sym typeface="Wingdings" panose="05000000000000000000" pitchFamily="2" charset="2"/>
                </a:rPr>
                <a:t>Edge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 Semilight" charset="0"/>
                <a:cs typeface="Segoe UI Semilight" charset="0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27E955A1-6E2C-4E9D-B0A4-82FB1A4D8895}"/>
                </a:ext>
              </a:extLst>
            </p:cNvPr>
            <p:cNvGrpSpPr/>
            <p:nvPr/>
          </p:nvGrpSpPr>
          <p:grpSpPr>
            <a:xfrm>
              <a:off x="10973910" y="5708991"/>
              <a:ext cx="410726" cy="404534"/>
              <a:chOff x="5668872" y="5528948"/>
              <a:chExt cx="194570" cy="193593"/>
            </a:xfrm>
            <a:noFill/>
          </p:grpSpPr>
          <p:grpSp>
            <p:nvGrpSpPr>
              <p:cNvPr id="82" name="Group 8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8D05EA2-7156-4CE4-8737-347E7E5E17ED}"/>
                  </a:ext>
                </a:extLst>
              </p:cNvPr>
              <p:cNvGrpSpPr/>
              <p:nvPr/>
            </p:nvGrpSpPr>
            <p:grpSpPr>
              <a:xfrm flipH="1">
                <a:off x="5668872" y="5528948"/>
                <a:ext cx="186983" cy="188103"/>
                <a:chOff x="7855882" y="2876917"/>
                <a:chExt cx="186983" cy="188103"/>
              </a:xfrm>
              <a:grpFill/>
            </p:grpSpPr>
            <p:sp>
              <p:nvSpPr>
                <p:cNvPr id="84" name="Freeform 99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6CD67B0-A3EC-4522-A212-6F4DAC7428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951934"/>
                  <a:ext cx="111966" cy="113086"/>
                </a:xfrm>
                <a:custGeom>
                  <a:avLst/>
                  <a:gdLst>
                    <a:gd name="T0" fmla="*/ 0 w 46"/>
                    <a:gd name="T1" fmla="*/ 0 h 47"/>
                    <a:gd name="T2" fmla="*/ 46 w 46"/>
                    <a:gd name="T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46" h="47">
                      <a:moveTo>
                        <a:pt x="0" y="0"/>
                      </a:moveTo>
                      <a:cubicBezTo>
                        <a:pt x="25" y="0"/>
                        <a:pt x="46" y="21"/>
                        <a:pt x="46" y="47"/>
                      </a:cubicBezTo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 100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95725FC-42AA-4709-B826-507815702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916105"/>
                  <a:ext cx="150035" cy="148915"/>
                </a:xfrm>
                <a:custGeom>
                  <a:avLst/>
                  <a:gdLst>
                    <a:gd name="T0" fmla="*/ 0 w 62"/>
                    <a:gd name="T1" fmla="*/ 0 h 62"/>
                    <a:gd name="T2" fmla="*/ 62 w 62"/>
                    <a:gd name="T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62" h="62">
                      <a:moveTo>
                        <a:pt x="0" y="0"/>
                      </a:moveTo>
                      <a:cubicBezTo>
                        <a:pt x="34" y="0"/>
                        <a:pt x="62" y="27"/>
                        <a:pt x="62" y="62"/>
                      </a:cubicBezTo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 101">
                  <a:extLst>
                    <a:ext uri="{FF2B5EF4-FFF2-40B4-BE49-F238E27FC236}">
  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D5F2394-9DDF-42F3-ACA0-367BE76F50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876917"/>
                  <a:ext cx="186983" cy="188103"/>
                </a:xfrm>
                <a:custGeom>
                  <a:avLst/>
                  <a:gdLst>
                    <a:gd name="T0" fmla="*/ 0 w 77"/>
                    <a:gd name="T1" fmla="*/ 0 h 78"/>
                    <a:gd name="T2" fmla="*/ 77 w 77"/>
                    <a:gd name="T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77" h="78">
                      <a:moveTo>
                        <a:pt x="0" y="0"/>
                      </a:moveTo>
                      <a:cubicBezTo>
                        <a:pt x="42" y="0"/>
                        <a:pt x="77" y="35"/>
                        <a:pt x="77" y="78"/>
                      </a:cubicBezTo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89621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3" name="Oval 8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18F70A9-615B-4098-BF37-10CC99C9D3C4}"/>
                  </a:ext>
                </a:extLst>
              </p:cNvPr>
              <p:cNvSpPr/>
              <p:nvPr/>
            </p:nvSpPr>
            <p:spPr bwMode="auto">
              <a:xfrm>
                <a:off x="5806583" y="5665682"/>
                <a:ext cx="56859" cy="56859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92" name="Rectangle 9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D49B1D1-DDF0-4B16-ACAB-CBD9FF82AF9C}"/>
              </a:ext>
            </a:extLst>
          </p:cNvPr>
          <p:cNvSpPr/>
          <p:nvPr/>
        </p:nvSpPr>
        <p:spPr bwMode="auto">
          <a:xfrm>
            <a:off x="506385" y="3507804"/>
            <a:ext cx="6423222" cy="844198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 err="1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Servicios</a:t>
            </a:r>
            <a:r>
              <a:rPr lang="en-US" sz="1800" b="1" dirty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1" dirty="0" err="1" smtClean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productivos</a:t>
            </a:r>
            <a:endParaRPr lang="en-US" sz="1800" b="1" dirty="0" smtClean="0">
              <a:solidFill>
                <a:srgbClr val="0078D4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BO" sz="1400" dirty="0">
                <a:solidFill>
                  <a:srgbClr val="0078D4"/>
                </a:solidFill>
                <a:cs typeface="Segoe UI" pitchFamily="34" charset="0"/>
              </a:rPr>
              <a:t>Capacitar a los equipos de ciencia de datos y desarrollo.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627C2C6-FE16-4E59-9556-7B6EE03DC366}"/>
              </a:ext>
            </a:extLst>
          </p:cNvPr>
          <p:cNvSpPr/>
          <p:nvPr/>
        </p:nvSpPr>
        <p:spPr bwMode="auto">
          <a:xfrm>
            <a:off x="507760" y="4519198"/>
            <a:ext cx="6423222" cy="844198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 err="1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Infraestructura</a:t>
            </a:r>
            <a:r>
              <a:rPr lang="en-US" sz="1800" b="1" dirty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1" dirty="0" smtClean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ponderosa</a:t>
            </a:r>
          </a:p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BO" sz="1400" dirty="0">
                <a:solidFill>
                  <a:srgbClr val="0078D4"/>
                </a:solidFill>
                <a:cs typeface="Segoe UI" pitchFamily="34" charset="0"/>
              </a:rPr>
              <a:t>Para acelerar el aprendizaje profundo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F80FDEF-3786-4297-98C4-0C864D69135E}"/>
              </a:ext>
            </a:extLst>
          </p:cNvPr>
          <p:cNvSpPr/>
          <p:nvPr/>
        </p:nvSpPr>
        <p:spPr bwMode="auto">
          <a:xfrm>
            <a:off x="513238" y="5579141"/>
            <a:ext cx="6423222" cy="844198"/>
          </a:xfrm>
          <a:prstGeom prst="rect">
            <a:avLst/>
          </a:pr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dirty="0" err="1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Despliegue</a:t>
            </a:r>
            <a:r>
              <a:rPr lang="en-US" sz="1800" b="1" dirty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 </a:t>
            </a:r>
            <a:r>
              <a:rPr lang="en-US" sz="1800" b="1" dirty="0" smtClean="0">
                <a:solidFill>
                  <a:srgbClr val="0078D4"/>
                </a:solidFill>
                <a:latin typeface="Segoe UI Semibold"/>
                <a:ea typeface="Segoe UI" pitchFamily="34" charset="0"/>
                <a:cs typeface="Segoe UI" pitchFamily="34" charset="0"/>
              </a:rPr>
              <a:t>flexible</a:t>
            </a:r>
          </a:p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BO" sz="1400" dirty="0">
                <a:solidFill>
                  <a:srgbClr val="0078D4"/>
                </a:solidFill>
                <a:cs typeface="Segoe UI" pitchFamily="34" charset="0"/>
              </a:rPr>
              <a:t>Para implementar y administrar modelos en la nube inteligente y </a:t>
            </a:r>
            <a:r>
              <a:rPr lang="es-BO" sz="1400" dirty="0" err="1">
                <a:solidFill>
                  <a:srgbClr val="0078D4"/>
                </a:solidFill>
                <a:cs typeface="Segoe UI" pitchFamily="34" charset="0"/>
              </a:rPr>
              <a:t>edge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9" name="Title 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98D2897-790F-4952-8F88-68FBB312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32" y="413003"/>
            <a:ext cx="11018520" cy="55399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Machine Learning </a:t>
            </a:r>
            <a:r>
              <a:rPr lang="en-US" dirty="0" smtClean="0"/>
              <a:t>en </a:t>
            </a:r>
            <a:r>
              <a:rPr lang="en-US" dirty="0"/>
              <a:t>Azure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68361D2-076E-A54A-B50A-955E15A54E38}"/>
              </a:ext>
            </a:extLst>
          </p:cNvPr>
          <p:cNvGrpSpPr/>
          <p:nvPr/>
        </p:nvGrpSpPr>
        <p:grpSpPr>
          <a:xfrm>
            <a:off x="7254625" y="1500779"/>
            <a:ext cx="3002579" cy="220216"/>
            <a:chOff x="7254625" y="1500779"/>
            <a:chExt cx="3002579" cy="220216"/>
          </a:xfrm>
        </p:grpSpPr>
        <p:sp>
          <p:nvSpPr>
            <p:cNvPr id="16" name="Right Bracket 1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DF1C24C-C068-5948-9433-907B33A9DAEE}"/>
                </a:ext>
              </a:extLst>
            </p:cNvPr>
            <p:cNvSpPr/>
            <p:nvPr/>
          </p:nvSpPr>
          <p:spPr>
            <a:xfrm rot="16200000">
              <a:off x="8714879" y="140928"/>
              <a:ext cx="82071" cy="3002579"/>
            </a:xfrm>
            <a:prstGeom prst="rightBracket">
              <a:avLst/>
            </a:prstGeom>
            <a:ln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A503C51-2DB5-5B47-ADB3-2AD2ECBDCF2A}"/>
                </a:ext>
              </a:extLst>
            </p:cNvPr>
            <p:cNvSpPr/>
            <p:nvPr/>
          </p:nvSpPr>
          <p:spPr bwMode="auto">
            <a:xfrm>
              <a:off x="8289823" y="1500779"/>
              <a:ext cx="945992" cy="179241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7CAFE6C-7288-824E-8E8E-6661916CDBDE}"/>
                </a:ext>
              </a:extLst>
            </p:cNvPr>
            <p:cNvSpPr txBox="1"/>
            <p:nvPr/>
          </p:nvSpPr>
          <p:spPr>
            <a:xfrm>
              <a:off x="8123091" y="1504013"/>
              <a:ext cx="1286405" cy="21698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Cognitive Services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933E9D7-1A93-E94A-A4C3-0F61F113C7D8}"/>
              </a:ext>
            </a:extLst>
          </p:cNvPr>
          <p:cNvSpPr/>
          <p:nvPr/>
        </p:nvSpPr>
        <p:spPr bwMode="auto">
          <a:xfrm>
            <a:off x="8613594" y="3507054"/>
            <a:ext cx="1514254" cy="844199"/>
          </a:xfrm>
          <a:prstGeom prst="rect">
            <a:avLst/>
          </a:prstGeom>
          <a:noFill/>
          <a:ln w="381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2930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0052 0.07107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58333E-6 1.11111E-6 L -0.00053 0.07106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9167E-6 -2.22222E-6 L -0.00052 0.07107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58333E-6 -2.22222E-6 L -0.00052 0.07107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00052 0.07107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2.96296E-6 L -0.00052 0.07107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-1.85185E-6 L -0.00052 0.07107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E-6 2.96296E-6 L -0.00052 0.07106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7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00052 0.07106 " pathEditMode="relative" rAng="0" ptsTypes="AA">
                                      <p:cBhvr>
                                        <p:cTn id="8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4.81481E-6 L -0.00052 0.07107 " pathEditMode="relative" rAng="0" ptsTypes="AA">
                                      <p:cBhvr>
                                        <p:cTn id="89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-3.7037E-6 L -0.00052 0.07107 " pathEditMode="relative" rAng="0" ptsTypes="AA">
                                      <p:cBhvr>
                                        <p:cTn id="9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45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00053 0.07106 " pathEditMode="relative" rAng="0" ptsTypes="AA">
                                      <p:cBhvr>
                                        <p:cTn id="100" dur="500" spd="-100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E-6 -4.81481E-6 L -0.00052 0.07107 " pathEditMode="relative" rAng="0" ptsTypes="AA">
                                      <p:cBhvr>
                                        <p:cTn id="105" dur="500" spd="-100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3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58333E-6 3.7037E-7 L -0.00052 0.07106 " pathEditMode="relative" rAng="0" ptsTypes="AA">
                                      <p:cBhvr>
                                        <p:cTn id="110" dur="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15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00053 0.07106 " pathEditMode="relative" rAng="0" ptsTypes="AA">
                                      <p:cBhvr>
                                        <p:cTn id="116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E-6 -4.81481E-6 L -0.00052 0.07107 " pathEditMode="relative" rAng="0" ptsTypes="AA">
                                      <p:cBhvr>
                                        <p:cTn id="121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63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58333E-6 3.7037E-7 L -0.00052 0.07106 " pathEditMode="relative" rAng="0" ptsTypes="AA">
                                      <p:cBhvr>
                                        <p:cTn id="126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99" grpId="0" animBg="1"/>
      <p:bldP spid="103" grpId="0" animBg="1"/>
      <p:bldP spid="110" grpId="0" animBg="1"/>
      <p:bldP spid="112" grpId="0" animBg="1"/>
      <p:bldP spid="72" grpId="0" animBg="1"/>
      <p:bldP spid="73" grpId="0" animBg="1"/>
      <p:bldP spid="92" grpId="0" animBg="1"/>
      <p:bldP spid="98" grpId="0" animBg="1"/>
      <p:bldP spid="101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1540014"/>
            <a:ext cx="6400800" cy="1994392"/>
          </a:xfrm>
        </p:spPr>
        <p:txBody>
          <a:bodyPr/>
          <a:lstStyle/>
          <a:p>
            <a:r>
              <a:rPr lang="es-BO" dirty="0"/>
              <a:t>Cómo los servicios cognitivos de Microsoft pueden ayudar a sus aplicaciones a comunicarse con las personas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5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399517" y="1267695"/>
            <a:ext cx="362032" cy="621880"/>
          </a:xfrm>
          <a:prstGeom prst="rect">
            <a:avLst/>
          </a:prstGeom>
          <a:noFill/>
        </p:spPr>
        <p:txBody>
          <a:bodyPr wrap="none" lIns="179234" tIns="143387" rIns="179234" bIns="143387" rtlCol="0">
            <a:spAutoFit/>
          </a:bodyPr>
          <a:lstStyle/>
          <a:p>
            <a:pPr defTabSz="914016">
              <a:lnSpc>
                <a:spcPct val="90000"/>
              </a:lnSpc>
              <a:spcAft>
                <a:spcPts val="588"/>
              </a:spcAft>
              <a:defRPr/>
            </a:pPr>
            <a:endParaRPr lang="en-US" sz="2353" dirty="0" err="1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-225693" y="-112341"/>
            <a:ext cx="4239242" cy="7024567"/>
            <a:chOff x="-232049" y="-116114"/>
            <a:chExt cx="4325476" cy="7167456"/>
          </a:xfrm>
        </p:grpSpPr>
        <p:sp>
          <p:nvSpPr>
            <p:cNvPr id="827" name="Rectangle 282"/>
            <p:cNvSpPr>
              <a:spLocks noChangeArrowheads="1"/>
            </p:cNvSpPr>
            <p:nvPr/>
          </p:nvSpPr>
          <p:spPr bwMode="auto">
            <a:xfrm>
              <a:off x="-1" y="5142221"/>
              <a:ext cx="3276601" cy="1859409"/>
            </a:xfrm>
            <a:custGeom>
              <a:avLst/>
              <a:gdLst>
                <a:gd name="connsiteX0" fmla="*/ 0 w 6755353"/>
                <a:gd name="connsiteY0" fmla="*/ 0 h 1831964"/>
                <a:gd name="connsiteX1" fmla="*/ 6755353 w 6755353"/>
                <a:gd name="connsiteY1" fmla="*/ 0 h 1831964"/>
                <a:gd name="connsiteX2" fmla="*/ 6755353 w 6755353"/>
                <a:gd name="connsiteY2" fmla="*/ 1831964 h 1831964"/>
                <a:gd name="connsiteX3" fmla="*/ 0 w 6755353"/>
                <a:gd name="connsiteY3" fmla="*/ 1831964 h 1831964"/>
                <a:gd name="connsiteX4" fmla="*/ 0 w 6755353"/>
                <a:gd name="connsiteY4" fmla="*/ 0 h 1831964"/>
                <a:gd name="connsiteX0" fmla="*/ 0 w 7345662"/>
                <a:gd name="connsiteY0" fmla="*/ 0 h 1831964"/>
                <a:gd name="connsiteX1" fmla="*/ 7345662 w 7345662"/>
                <a:gd name="connsiteY1" fmla="*/ 23149 h 1831964"/>
                <a:gd name="connsiteX2" fmla="*/ 6755353 w 7345662"/>
                <a:gd name="connsiteY2" fmla="*/ 1831964 h 1831964"/>
                <a:gd name="connsiteX3" fmla="*/ 0 w 7345662"/>
                <a:gd name="connsiteY3" fmla="*/ 1831964 h 1831964"/>
                <a:gd name="connsiteX4" fmla="*/ 0 w 7345662"/>
                <a:gd name="connsiteY4" fmla="*/ 0 h 1831964"/>
                <a:gd name="connsiteX0" fmla="*/ 0 w 7345662"/>
                <a:gd name="connsiteY0" fmla="*/ 0 h 1831964"/>
                <a:gd name="connsiteX1" fmla="*/ 7345662 w 7345662"/>
                <a:gd name="connsiteY1" fmla="*/ 11574 h 1831964"/>
                <a:gd name="connsiteX2" fmla="*/ 6755353 w 7345662"/>
                <a:gd name="connsiteY2" fmla="*/ 1831964 h 1831964"/>
                <a:gd name="connsiteX3" fmla="*/ 0 w 7345662"/>
                <a:gd name="connsiteY3" fmla="*/ 1831964 h 1831964"/>
                <a:gd name="connsiteX4" fmla="*/ 0 w 7345662"/>
                <a:gd name="connsiteY4" fmla="*/ 0 h 183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5662" h="1831964">
                  <a:moveTo>
                    <a:pt x="0" y="0"/>
                  </a:moveTo>
                  <a:lnTo>
                    <a:pt x="7345662" y="11574"/>
                  </a:lnTo>
                  <a:lnTo>
                    <a:pt x="6755353" y="1831964"/>
                  </a:lnTo>
                  <a:lnTo>
                    <a:pt x="0" y="18319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DCD8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29" name="Freeform 299"/>
            <p:cNvSpPr>
              <a:spLocks/>
            </p:cNvSpPr>
            <p:nvPr/>
          </p:nvSpPr>
          <p:spPr bwMode="auto">
            <a:xfrm flipH="1">
              <a:off x="1892867" y="1754132"/>
              <a:ext cx="53379" cy="2371102"/>
            </a:xfrm>
            <a:custGeom>
              <a:avLst/>
              <a:gdLst>
                <a:gd name="T0" fmla="*/ 0 w 19"/>
                <a:gd name="T1" fmla="*/ 0 h 844"/>
                <a:gd name="T2" fmla="*/ 0 w 19"/>
                <a:gd name="T3" fmla="*/ 844 h 844"/>
                <a:gd name="T4" fmla="*/ 19 w 19"/>
                <a:gd name="T5" fmla="*/ 844 h 844"/>
                <a:gd name="T6" fmla="*/ 19 w 19"/>
                <a:gd name="T7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844">
                  <a:moveTo>
                    <a:pt x="0" y="0"/>
                  </a:moveTo>
                  <a:lnTo>
                    <a:pt x="0" y="844"/>
                  </a:lnTo>
                  <a:lnTo>
                    <a:pt x="19" y="844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3" name="Freeform 285"/>
            <p:cNvSpPr>
              <a:spLocks/>
            </p:cNvSpPr>
            <p:nvPr/>
          </p:nvSpPr>
          <p:spPr bwMode="auto">
            <a:xfrm flipH="1">
              <a:off x="175994" y="2537667"/>
              <a:ext cx="1406986" cy="1724830"/>
            </a:xfrm>
            <a:custGeom>
              <a:avLst/>
              <a:gdLst>
                <a:gd name="T0" fmla="*/ 281 w 281"/>
                <a:gd name="T1" fmla="*/ 344 h 344"/>
                <a:gd name="T2" fmla="*/ 0 w 281"/>
                <a:gd name="T3" fmla="*/ 344 h 344"/>
                <a:gd name="T4" fmla="*/ 0 w 281"/>
                <a:gd name="T5" fmla="*/ 140 h 344"/>
                <a:gd name="T6" fmla="*/ 140 w 281"/>
                <a:gd name="T7" fmla="*/ 0 h 344"/>
                <a:gd name="T8" fmla="*/ 281 w 281"/>
                <a:gd name="T9" fmla="*/ 140 h 344"/>
                <a:gd name="T10" fmla="*/ 281 w 281"/>
                <a:gd name="T11" fmla="*/ 34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344">
                  <a:moveTo>
                    <a:pt x="281" y="344"/>
                  </a:moveTo>
                  <a:cubicBezTo>
                    <a:pt x="0" y="344"/>
                    <a:pt x="0" y="344"/>
                    <a:pt x="0" y="34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63"/>
                    <a:pt x="63" y="0"/>
                    <a:pt x="140" y="0"/>
                  </a:cubicBezTo>
                  <a:cubicBezTo>
                    <a:pt x="218" y="0"/>
                    <a:pt x="281" y="63"/>
                    <a:pt x="281" y="140"/>
                  </a:cubicBezTo>
                  <a:lnTo>
                    <a:pt x="281" y="344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7" name="Freeform 287"/>
            <p:cNvSpPr>
              <a:spLocks/>
            </p:cNvSpPr>
            <p:nvPr/>
          </p:nvSpPr>
          <p:spPr bwMode="auto">
            <a:xfrm flipH="1">
              <a:off x="125139" y="3158520"/>
              <a:ext cx="1506578" cy="36023"/>
            </a:xfrm>
            <a:custGeom>
              <a:avLst/>
              <a:gdLst>
                <a:gd name="T0" fmla="*/ 0 w 711"/>
                <a:gd name="T1" fmla="*/ 17 h 17"/>
                <a:gd name="T2" fmla="*/ 711 w 711"/>
                <a:gd name="T3" fmla="*/ 17 h 17"/>
                <a:gd name="T4" fmla="*/ 711 w 711"/>
                <a:gd name="T5" fmla="*/ 0 h 17"/>
                <a:gd name="T6" fmla="*/ 0 w 7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17">
                  <a:moveTo>
                    <a:pt x="0" y="17"/>
                  </a:moveTo>
                  <a:lnTo>
                    <a:pt x="711" y="17"/>
                  </a:lnTo>
                  <a:lnTo>
                    <a:pt x="711" y="0"/>
                  </a:lnTo>
                  <a:lnTo>
                    <a:pt x="0" y="0"/>
                  </a:lnTo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8" name="Freeform 289"/>
            <p:cNvSpPr>
              <a:spLocks/>
            </p:cNvSpPr>
            <p:nvPr/>
          </p:nvSpPr>
          <p:spPr bwMode="auto">
            <a:xfrm flipH="1">
              <a:off x="125139" y="3550527"/>
              <a:ext cx="1506578" cy="33903"/>
            </a:xfrm>
            <a:custGeom>
              <a:avLst/>
              <a:gdLst>
                <a:gd name="T0" fmla="*/ 0 w 711"/>
                <a:gd name="T1" fmla="*/ 16 h 16"/>
                <a:gd name="T2" fmla="*/ 711 w 711"/>
                <a:gd name="T3" fmla="*/ 16 h 16"/>
                <a:gd name="T4" fmla="*/ 711 w 711"/>
                <a:gd name="T5" fmla="*/ 0 h 16"/>
                <a:gd name="T6" fmla="*/ 0 w 7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16">
                  <a:moveTo>
                    <a:pt x="0" y="16"/>
                  </a:moveTo>
                  <a:lnTo>
                    <a:pt x="711" y="16"/>
                  </a:lnTo>
                  <a:lnTo>
                    <a:pt x="711" y="0"/>
                  </a:lnTo>
                  <a:lnTo>
                    <a:pt x="0" y="0"/>
                  </a:lnTo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39" name="Rectangle 298"/>
            <p:cNvSpPr>
              <a:spLocks noChangeArrowheads="1"/>
            </p:cNvSpPr>
            <p:nvPr/>
          </p:nvSpPr>
          <p:spPr bwMode="auto">
            <a:xfrm flipH="1">
              <a:off x="860416" y="2533428"/>
              <a:ext cx="40261" cy="1788399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946" name="Freeform 291"/>
            <p:cNvSpPr>
              <a:spLocks/>
            </p:cNvSpPr>
            <p:nvPr/>
          </p:nvSpPr>
          <p:spPr bwMode="auto">
            <a:xfrm flipH="1">
              <a:off x="125139" y="3936177"/>
              <a:ext cx="1506578" cy="40261"/>
            </a:xfrm>
            <a:custGeom>
              <a:avLst/>
              <a:gdLst>
                <a:gd name="T0" fmla="*/ 0 w 711"/>
                <a:gd name="T1" fmla="*/ 19 h 19"/>
                <a:gd name="T2" fmla="*/ 711 w 711"/>
                <a:gd name="T3" fmla="*/ 19 h 19"/>
                <a:gd name="T4" fmla="*/ 711 w 711"/>
                <a:gd name="T5" fmla="*/ 0 h 19"/>
                <a:gd name="T6" fmla="*/ 0 w 711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19">
                  <a:moveTo>
                    <a:pt x="0" y="19"/>
                  </a:moveTo>
                  <a:lnTo>
                    <a:pt x="711" y="19"/>
                  </a:lnTo>
                  <a:lnTo>
                    <a:pt x="711" y="0"/>
                  </a:lnTo>
                  <a:lnTo>
                    <a:pt x="0" y="0"/>
                  </a:lnTo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77" name="Rectangle 505"/>
            <p:cNvSpPr>
              <a:spLocks noChangeArrowheads="1"/>
            </p:cNvSpPr>
            <p:nvPr/>
          </p:nvSpPr>
          <p:spPr bwMode="auto">
            <a:xfrm>
              <a:off x="-197346" y="4273474"/>
              <a:ext cx="1161540" cy="1216656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78" name="Rectangle 506"/>
            <p:cNvSpPr>
              <a:spLocks noChangeArrowheads="1"/>
            </p:cNvSpPr>
            <p:nvPr/>
          </p:nvSpPr>
          <p:spPr bwMode="auto">
            <a:xfrm>
              <a:off x="-170808" y="5490130"/>
              <a:ext cx="1061511" cy="87779"/>
            </a:xfrm>
            <a:prstGeom prst="rect">
              <a:avLst/>
            </a:prstGeom>
            <a:solidFill>
              <a:srgbClr val="60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79" name="Rectangle 507"/>
            <p:cNvSpPr>
              <a:spLocks noChangeArrowheads="1"/>
            </p:cNvSpPr>
            <p:nvPr/>
          </p:nvSpPr>
          <p:spPr bwMode="auto">
            <a:xfrm>
              <a:off x="964194" y="4273474"/>
              <a:ext cx="1639220" cy="608328"/>
            </a:xfrm>
            <a:prstGeom prst="rect">
              <a:avLst/>
            </a:prstGeom>
            <a:solidFill>
              <a:srgbClr val="9E9F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0" name="Rectangle 508"/>
            <p:cNvSpPr>
              <a:spLocks noChangeArrowheads="1"/>
            </p:cNvSpPr>
            <p:nvPr/>
          </p:nvSpPr>
          <p:spPr bwMode="auto">
            <a:xfrm>
              <a:off x="-232049" y="4136701"/>
              <a:ext cx="1286062" cy="136773"/>
            </a:xfrm>
            <a:prstGeom prst="rect">
              <a:avLst/>
            </a:prstGeom>
            <a:solidFill>
              <a:srgbClr val="E7E7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1" name="Rectangle 509"/>
            <p:cNvSpPr>
              <a:spLocks noChangeArrowheads="1"/>
            </p:cNvSpPr>
            <p:nvPr/>
          </p:nvSpPr>
          <p:spPr bwMode="auto">
            <a:xfrm>
              <a:off x="1054014" y="4136701"/>
              <a:ext cx="1651468" cy="136773"/>
            </a:xfrm>
            <a:prstGeom prst="rect">
              <a:avLst/>
            </a:pr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2" name="Rectangle 510"/>
            <p:cNvSpPr>
              <a:spLocks noChangeArrowheads="1"/>
            </p:cNvSpPr>
            <p:nvPr/>
          </p:nvSpPr>
          <p:spPr bwMode="auto">
            <a:xfrm>
              <a:off x="2582998" y="4273474"/>
              <a:ext cx="102068" cy="1216656"/>
            </a:xfrm>
            <a:prstGeom prst="rect">
              <a:avLst/>
            </a:pr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883" name="Rectangle 511"/>
            <p:cNvSpPr>
              <a:spLocks noChangeArrowheads="1"/>
            </p:cNvSpPr>
            <p:nvPr/>
          </p:nvSpPr>
          <p:spPr bwMode="auto">
            <a:xfrm>
              <a:off x="2589123" y="5490130"/>
              <a:ext cx="81655" cy="87779"/>
            </a:xfrm>
            <a:prstGeom prst="rect">
              <a:avLst/>
            </a:prstGeom>
            <a:solidFill>
              <a:srgbClr val="6063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04" tIns="44802" rIns="89604" bIns="44802" numCol="1" anchor="t" anchorCtr="0" compatLnSpc="1">
              <a:prstTxWarp prst="textNoShape">
                <a:avLst/>
              </a:prstTxWarp>
            </a:bodyPr>
            <a:lstStyle/>
            <a:p>
              <a:pPr defTabSz="913874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48003" y="3139585"/>
              <a:ext cx="1210532" cy="2563959"/>
              <a:chOff x="-2081529" y="3097645"/>
              <a:chExt cx="1210532" cy="2563959"/>
            </a:xfrm>
          </p:grpSpPr>
          <p:sp>
            <p:nvSpPr>
              <p:cNvPr id="834" name="Rectangle 458"/>
              <p:cNvSpPr>
                <a:spLocks noChangeArrowheads="1"/>
              </p:cNvSpPr>
              <p:nvPr/>
            </p:nvSpPr>
            <p:spPr bwMode="auto">
              <a:xfrm>
                <a:off x="-1685503" y="4116288"/>
                <a:ext cx="420522" cy="6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5" name="Freeform 459"/>
              <p:cNvSpPr>
                <a:spLocks/>
              </p:cNvSpPr>
              <p:nvPr/>
            </p:nvSpPr>
            <p:spPr bwMode="auto">
              <a:xfrm>
                <a:off x="-1699793" y="4089751"/>
                <a:ext cx="449101" cy="26538"/>
              </a:xfrm>
              <a:custGeom>
                <a:avLst/>
                <a:gdLst>
                  <a:gd name="T0" fmla="*/ 51 w 66"/>
                  <a:gd name="T1" fmla="*/ 0 h 4"/>
                  <a:gd name="T2" fmla="*/ 56 w 66"/>
                  <a:gd name="T3" fmla="*/ 1 h 4"/>
                  <a:gd name="T4" fmla="*/ 60 w 66"/>
                  <a:gd name="T5" fmla="*/ 2 h 4"/>
                  <a:gd name="T6" fmla="*/ 63 w 66"/>
                  <a:gd name="T7" fmla="*/ 3 h 4"/>
                  <a:gd name="T8" fmla="*/ 62 w 66"/>
                  <a:gd name="T9" fmla="*/ 4 h 4"/>
                  <a:gd name="T10" fmla="*/ 52 w 66"/>
                  <a:gd name="T11" fmla="*/ 4 h 4"/>
                  <a:gd name="T12" fmla="*/ 51 w 66"/>
                  <a:gd name="T13" fmla="*/ 4 h 4"/>
                  <a:gd name="T14" fmla="*/ 4 w 66"/>
                  <a:gd name="T15" fmla="*/ 4 h 4"/>
                  <a:gd name="T16" fmla="*/ 4 w 66"/>
                  <a:gd name="T17" fmla="*/ 3 h 4"/>
                  <a:gd name="T18" fmla="*/ 8 w 66"/>
                  <a:gd name="T19" fmla="*/ 1 h 4"/>
                  <a:gd name="T20" fmla="*/ 16 w 66"/>
                  <a:gd name="T21" fmla="*/ 0 h 4"/>
                  <a:gd name="T22" fmla="*/ 51 w 66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4">
                    <a:moveTo>
                      <a:pt x="51" y="0"/>
                    </a:moveTo>
                    <a:cubicBezTo>
                      <a:pt x="51" y="0"/>
                      <a:pt x="54" y="0"/>
                      <a:pt x="56" y="1"/>
                    </a:cubicBezTo>
                    <a:cubicBezTo>
                      <a:pt x="60" y="2"/>
                      <a:pt x="60" y="2"/>
                      <a:pt x="60" y="2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63" y="3"/>
                      <a:pt x="66" y="4"/>
                      <a:pt x="62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0" y="4"/>
                      <a:pt x="4" y="3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12" y="0"/>
                      <a:pt x="16" y="0"/>
                    </a:cubicBez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C6C6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6" name="Rectangle 460"/>
              <p:cNvSpPr>
                <a:spLocks noChangeArrowheads="1"/>
              </p:cNvSpPr>
              <p:nvPr/>
            </p:nvSpPr>
            <p:spPr bwMode="auto">
              <a:xfrm>
                <a:off x="-1536485" y="3952978"/>
                <a:ext cx="122482" cy="13677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7" name="Freeform 461"/>
              <p:cNvSpPr>
                <a:spLocks/>
              </p:cNvSpPr>
              <p:nvPr/>
            </p:nvSpPr>
            <p:spPr bwMode="auto">
              <a:xfrm>
                <a:off x="-2081529" y="3228293"/>
                <a:ext cx="1210532" cy="724686"/>
              </a:xfrm>
              <a:custGeom>
                <a:avLst/>
                <a:gdLst>
                  <a:gd name="T0" fmla="*/ 170 w 178"/>
                  <a:gd name="T1" fmla="*/ 0 h 106"/>
                  <a:gd name="T2" fmla="*/ 178 w 178"/>
                  <a:gd name="T3" fmla="*/ 8 h 106"/>
                  <a:gd name="T4" fmla="*/ 178 w 178"/>
                  <a:gd name="T5" fmla="*/ 98 h 106"/>
                  <a:gd name="T6" fmla="*/ 170 w 178"/>
                  <a:gd name="T7" fmla="*/ 106 h 106"/>
                  <a:gd name="T8" fmla="*/ 8 w 178"/>
                  <a:gd name="T9" fmla="*/ 106 h 106"/>
                  <a:gd name="T10" fmla="*/ 0 w 178"/>
                  <a:gd name="T11" fmla="*/ 98 h 106"/>
                  <a:gd name="T12" fmla="*/ 0 w 178"/>
                  <a:gd name="T13" fmla="*/ 8 h 106"/>
                  <a:gd name="T14" fmla="*/ 8 w 178"/>
                  <a:gd name="T15" fmla="*/ 0 h 106"/>
                  <a:gd name="T16" fmla="*/ 170 w 178"/>
                  <a:gd name="T17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" h="106">
                    <a:moveTo>
                      <a:pt x="170" y="0"/>
                    </a:moveTo>
                    <a:cubicBezTo>
                      <a:pt x="170" y="0"/>
                      <a:pt x="178" y="0"/>
                      <a:pt x="178" y="8"/>
                    </a:cubicBezTo>
                    <a:cubicBezTo>
                      <a:pt x="178" y="98"/>
                      <a:pt x="178" y="98"/>
                      <a:pt x="178" y="98"/>
                    </a:cubicBezTo>
                    <a:cubicBezTo>
                      <a:pt x="178" y="98"/>
                      <a:pt x="178" y="106"/>
                      <a:pt x="170" y="106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8" y="106"/>
                      <a:pt x="0" y="106"/>
                      <a:pt x="0" y="9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0"/>
                      <a:pt x="8" y="0"/>
                    </a:cubicBezTo>
                    <a:lnTo>
                      <a:pt x="17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8" name="Freeform 462"/>
              <p:cNvSpPr>
                <a:spLocks/>
              </p:cNvSpPr>
              <p:nvPr/>
            </p:nvSpPr>
            <p:spPr bwMode="auto">
              <a:xfrm>
                <a:off x="-2032536" y="3269120"/>
                <a:ext cx="1114587" cy="643032"/>
              </a:xfrm>
              <a:custGeom>
                <a:avLst/>
                <a:gdLst>
                  <a:gd name="T0" fmla="*/ 161 w 164"/>
                  <a:gd name="T1" fmla="*/ 0 h 94"/>
                  <a:gd name="T2" fmla="*/ 164 w 164"/>
                  <a:gd name="T3" fmla="*/ 3 h 94"/>
                  <a:gd name="T4" fmla="*/ 164 w 164"/>
                  <a:gd name="T5" fmla="*/ 91 h 94"/>
                  <a:gd name="T6" fmla="*/ 161 w 164"/>
                  <a:gd name="T7" fmla="*/ 94 h 94"/>
                  <a:gd name="T8" fmla="*/ 3 w 164"/>
                  <a:gd name="T9" fmla="*/ 94 h 94"/>
                  <a:gd name="T10" fmla="*/ 0 w 164"/>
                  <a:gd name="T11" fmla="*/ 91 h 94"/>
                  <a:gd name="T12" fmla="*/ 0 w 164"/>
                  <a:gd name="T13" fmla="*/ 3 h 94"/>
                  <a:gd name="T14" fmla="*/ 3 w 164"/>
                  <a:gd name="T15" fmla="*/ 0 h 94"/>
                  <a:gd name="T16" fmla="*/ 141 w 164"/>
                  <a:gd name="T17" fmla="*/ 0 h 94"/>
                  <a:gd name="T18" fmla="*/ 161 w 164"/>
                  <a:gd name="T1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4" h="94">
                    <a:moveTo>
                      <a:pt x="161" y="0"/>
                    </a:moveTo>
                    <a:cubicBezTo>
                      <a:pt x="161" y="0"/>
                      <a:pt x="164" y="0"/>
                      <a:pt x="164" y="3"/>
                    </a:cubicBezTo>
                    <a:cubicBezTo>
                      <a:pt x="164" y="91"/>
                      <a:pt x="164" y="91"/>
                      <a:pt x="164" y="91"/>
                    </a:cubicBezTo>
                    <a:cubicBezTo>
                      <a:pt x="164" y="91"/>
                      <a:pt x="164" y="94"/>
                      <a:pt x="161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0" y="94"/>
                      <a:pt x="0" y="9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0"/>
                      <a:pt x="3" y="0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39" name="Freeform 463"/>
              <p:cNvSpPr>
                <a:spLocks/>
              </p:cNvSpPr>
              <p:nvPr/>
            </p:nvSpPr>
            <p:spPr bwMode="auto">
              <a:xfrm>
                <a:off x="-2026413" y="3269120"/>
                <a:ext cx="1108464" cy="643032"/>
              </a:xfrm>
              <a:custGeom>
                <a:avLst/>
                <a:gdLst>
                  <a:gd name="T0" fmla="*/ 1 w 163"/>
                  <a:gd name="T1" fmla="*/ 0 h 94"/>
                  <a:gd name="T2" fmla="*/ 0 w 163"/>
                  <a:gd name="T3" fmla="*/ 3 h 94"/>
                  <a:gd name="T4" fmla="*/ 0 w 163"/>
                  <a:gd name="T5" fmla="*/ 91 h 94"/>
                  <a:gd name="T6" fmla="*/ 3 w 163"/>
                  <a:gd name="T7" fmla="*/ 94 h 94"/>
                  <a:gd name="T8" fmla="*/ 160 w 163"/>
                  <a:gd name="T9" fmla="*/ 94 h 94"/>
                  <a:gd name="T10" fmla="*/ 163 w 163"/>
                  <a:gd name="T11" fmla="*/ 93 h 94"/>
                  <a:gd name="T12" fmla="*/ 1 w 163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94">
                    <a:moveTo>
                      <a:pt x="1" y="0"/>
                    </a:moveTo>
                    <a:cubicBezTo>
                      <a:pt x="0" y="1"/>
                      <a:pt x="0" y="3"/>
                      <a:pt x="0" y="3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4"/>
                      <a:pt x="3" y="94"/>
                      <a:pt x="3" y="94"/>
                    </a:cubicBezTo>
                    <a:cubicBezTo>
                      <a:pt x="160" y="94"/>
                      <a:pt x="160" y="94"/>
                      <a:pt x="160" y="94"/>
                    </a:cubicBezTo>
                    <a:cubicBezTo>
                      <a:pt x="161" y="94"/>
                      <a:pt x="162" y="94"/>
                      <a:pt x="163" y="9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45" name="Freeform 473"/>
              <p:cNvSpPr>
                <a:spLocks/>
              </p:cNvSpPr>
              <p:nvPr/>
            </p:nvSpPr>
            <p:spPr bwMode="auto">
              <a:xfrm>
                <a:off x="-1985586" y="3679435"/>
                <a:ext cx="1094174" cy="559335"/>
              </a:xfrm>
              <a:custGeom>
                <a:avLst/>
                <a:gdLst>
                  <a:gd name="T0" fmla="*/ 5 w 161"/>
                  <a:gd name="T1" fmla="*/ 61 h 82"/>
                  <a:gd name="T2" fmla="*/ 34 w 161"/>
                  <a:gd name="T3" fmla="*/ 13 h 82"/>
                  <a:gd name="T4" fmla="*/ 57 w 161"/>
                  <a:gd name="T5" fmla="*/ 0 h 82"/>
                  <a:gd name="T6" fmla="*/ 62 w 161"/>
                  <a:gd name="T7" fmla="*/ 1 h 82"/>
                  <a:gd name="T8" fmla="*/ 105 w 161"/>
                  <a:gd name="T9" fmla="*/ 1 h 82"/>
                  <a:gd name="T10" fmla="*/ 132 w 161"/>
                  <a:gd name="T11" fmla="*/ 19 h 82"/>
                  <a:gd name="T12" fmla="*/ 154 w 161"/>
                  <a:gd name="T13" fmla="*/ 61 h 82"/>
                  <a:gd name="T14" fmla="*/ 140 w 161"/>
                  <a:gd name="T15" fmla="*/ 80 h 82"/>
                  <a:gd name="T16" fmla="*/ 123 w 161"/>
                  <a:gd name="T17" fmla="*/ 49 h 82"/>
                  <a:gd name="T18" fmla="*/ 39 w 161"/>
                  <a:gd name="T19" fmla="*/ 49 h 82"/>
                  <a:gd name="T20" fmla="*/ 25 w 161"/>
                  <a:gd name="T21" fmla="*/ 73 h 82"/>
                  <a:gd name="T22" fmla="*/ 11 w 161"/>
                  <a:gd name="T23" fmla="*/ 77 h 82"/>
                  <a:gd name="T24" fmla="*/ 5 w 161"/>
                  <a:gd name="T25" fmla="*/ 6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82">
                    <a:moveTo>
                      <a:pt x="5" y="61"/>
                    </a:move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40" y="0"/>
                      <a:pt x="57" y="0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5" y="1"/>
                      <a:pt x="123" y="0"/>
                      <a:pt x="132" y="19"/>
                    </a:cubicBezTo>
                    <a:cubicBezTo>
                      <a:pt x="154" y="61"/>
                      <a:pt x="154" y="61"/>
                      <a:pt x="154" y="61"/>
                    </a:cubicBezTo>
                    <a:cubicBezTo>
                      <a:pt x="154" y="61"/>
                      <a:pt x="161" y="77"/>
                      <a:pt x="140" y="80"/>
                    </a:cubicBezTo>
                    <a:cubicBezTo>
                      <a:pt x="140" y="80"/>
                      <a:pt x="126" y="57"/>
                      <a:pt x="123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5" y="73"/>
                      <a:pt x="21" y="82"/>
                      <a:pt x="11" y="77"/>
                    </a:cubicBezTo>
                    <a:cubicBezTo>
                      <a:pt x="0" y="72"/>
                      <a:pt x="5" y="61"/>
                      <a:pt x="5" y="61"/>
                    </a:cubicBezTo>
                    <a:close/>
                  </a:path>
                </a:pathLst>
              </a:custGeom>
              <a:solidFill>
                <a:srgbClr val="F1EF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46" name="Freeform 474"/>
              <p:cNvSpPr>
                <a:spLocks/>
              </p:cNvSpPr>
              <p:nvPr/>
            </p:nvSpPr>
            <p:spPr bwMode="auto">
              <a:xfrm>
                <a:off x="-1869226" y="4020344"/>
                <a:ext cx="114316" cy="177600"/>
              </a:xfrm>
              <a:custGeom>
                <a:avLst/>
                <a:gdLst>
                  <a:gd name="T0" fmla="*/ 0 w 56"/>
                  <a:gd name="T1" fmla="*/ 87 h 87"/>
                  <a:gd name="T2" fmla="*/ 56 w 56"/>
                  <a:gd name="T3" fmla="*/ 0 h 87"/>
                  <a:gd name="T4" fmla="*/ 56 w 56"/>
                  <a:gd name="T5" fmla="*/ 70 h 87"/>
                  <a:gd name="T6" fmla="*/ 0 w 56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87">
                    <a:moveTo>
                      <a:pt x="0" y="87"/>
                    </a:moveTo>
                    <a:lnTo>
                      <a:pt x="56" y="0"/>
                    </a:lnTo>
                    <a:lnTo>
                      <a:pt x="56" y="70"/>
                    </a:lnTo>
                    <a:lnTo>
                      <a:pt x="0" y="87"/>
                    </a:lnTo>
                    <a:close/>
                  </a:path>
                </a:pathLst>
              </a:custGeom>
              <a:solidFill>
                <a:srgbClr val="B5B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47" name="Freeform 475"/>
              <p:cNvSpPr>
                <a:spLocks/>
              </p:cNvSpPr>
              <p:nvPr/>
            </p:nvSpPr>
            <p:spPr bwMode="auto">
              <a:xfrm>
                <a:off x="-1101672" y="4026467"/>
                <a:ext cx="116358" cy="185765"/>
              </a:xfrm>
              <a:custGeom>
                <a:avLst/>
                <a:gdLst>
                  <a:gd name="T0" fmla="*/ 0 w 57"/>
                  <a:gd name="T1" fmla="*/ 0 h 91"/>
                  <a:gd name="T2" fmla="*/ 57 w 57"/>
                  <a:gd name="T3" fmla="*/ 91 h 91"/>
                  <a:gd name="T4" fmla="*/ 0 w 57"/>
                  <a:gd name="T5" fmla="*/ 77 h 91"/>
                  <a:gd name="T6" fmla="*/ 0 w 57"/>
                  <a:gd name="T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91">
                    <a:moveTo>
                      <a:pt x="0" y="0"/>
                    </a:moveTo>
                    <a:lnTo>
                      <a:pt x="57" y="91"/>
                    </a:lnTo>
                    <a:lnTo>
                      <a:pt x="0" y="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5B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48" name="Rectangle 476"/>
              <p:cNvSpPr>
                <a:spLocks noChangeArrowheads="1"/>
              </p:cNvSpPr>
              <p:nvPr/>
            </p:nvSpPr>
            <p:spPr bwMode="auto">
              <a:xfrm>
                <a:off x="-1571187" y="3583491"/>
                <a:ext cx="279668" cy="102068"/>
              </a:xfrm>
              <a:prstGeom prst="rect">
                <a:avLst/>
              </a:prstGeom>
              <a:solidFill>
                <a:srgbClr val="B5B3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49" name="Freeform 477"/>
              <p:cNvSpPr>
                <a:spLocks/>
              </p:cNvSpPr>
              <p:nvPr/>
            </p:nvSpPr>
            <p:spPr bwMode="auto">
              <a:xfrm>
                <a:off x="-1638553" y="3228293"/>
                <a:ext cx="420522" cy="355198"/>
              </a:xfrm>
              <a:custGeom>
                <a:avLst/>
                <a:gdLst>
                  <a:gd name="T0" fmla="*/ 17 w 62"/>
                  <a:gd name="T1" fmla="*/ 52 h 52"/>
                  <a:gd name="T2" fmla="*/ 2 w 62"/>
                  <a:gd name="T3" fmla="*/ 0 h 52"/>
                  <a:gd name="T4" fmla="*/ 57 w 62"/>
                  <a:gd name="T5" fmla="*/ 1 h 52"/>
                  <a:gd name="T6" fmla="*/ 49 w 62"/>
                  <a:gd name="T7" fmla="*/ 42 h 52"/>
                  <a:gd name="T8" fmla="*/ 47 w 62"/>
                  <a:gd name="T9" fmla="*/ 52 h 52"/>
                  <a:gd name="T10" fmla="*/ 17 w 62"/>
                  <a:gd name="T1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52">
                    <a:moveTo>
                      <a:pt x="17" y="52"/>
                    </a:moveTo>
                    <a:cubicBezTo>
                      <a:pt x="17" y="52"/>
                      <a:pt x="0" y="23"/>
                      <a:pt x="2" y="0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1"/>
                      <a:pt x="62" y="13"/>
                      <a:pt x="49" y="42"/>
                    </a:cubicBezTo>
                    <a:cubicBezTo>
                      <a:pt x="49" y="42"/>
                      <a:pt x="46" y="48"/>
                      <a:pt x="47" y="52"/>
                    </a:cubicBezTo>
                    <a:lnTo>
                      <a:pt x="17" y="52"/>
                    </a:lnTo>
                    <a:close/>
                  </a:path>
                </a:pathLst>
              </a:custGeom>
              <a:solidFill>
                <a:srgbClr val="FFCA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0" name="Freeform 478"/>
              <p:cNvSpPr>
                <a:spLocks/>
              </p:cNvSpPr>
              <p:nvPr/>
            </p:nvSpPr>
            <p:spPr bwMode="auto">
              <a:xfrm>
                <a:off x="-1658966" y="3097645"/>
                <a:ext cx="428687" cy="451143"/>
              </a:xfrm>
              <a:custGeom>
                <a:avLst/>
                <a:gdLst>
                  <a:gd name="T0" fmla="*/ 24 w 63"/>
                  <a:gd name="T1" fmla="*/ 4 h 66"/>
                  <a:gd name="T2" fmla="*/ 5 w 63"/>
                  <a:gd name="T3" fmla="*/ 34 h 66"/>
                  <a:gd name="T4" fmla="*/ 22 w 63"/>
                  <a:gd name="T5" fmla="*/ 61 h 66"/>
                  <a:gd name="T6" fmla="*/ 26 w 63"/>
                  <a:gd name="T7" fmla="*/ 55 h 66"/>
                  <a:gd name="T8" fmla="*/ 26 w 63"/>
                  <a:gd name="T9" fmla="*/ 62 h 66"/>
                  <a:gd name="T10" fmla="*/ 30 w 63"/>
                  <a:gd name="T11" fmla="*/ 63 h 66"/>
                  <a:gd name="T12" fmla="*/ 30 w 63"/>
                  <a:gd name="T13" fmla="*/ 60 h 66"/>
                  <a:gd name="T14" fmla="*/ 35 w 63"/>
                  <a:gd name="T15" fmla="*/ 66 h 66"/>
                  <a:gd name="T16" fmla="*/ 42 w 63"/>
                  <a:gd name="T17" fmla="*/ 66 h 66"/>
                  <a:gd name="T18" fmla="*/ 42 w 63"/>
                  <a:gd name="T19" fmla="*/ 55 h 66"/>
                  <a:gd name="T20" fmla="*/ 45 w 63"/>
                  <a:gd name="T21" fmla="*/ 62 h 66"/>
                  <a:gd name="T22" fmla="*/ 61 w 63"/>
                  <a:gd name="T23" fmla="*/ 34 h 66"/>
                  <a:gd name="T24" fmla="*/ 24 w 63"/>
                  <a:gd name="T25" fmla="*/ 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" h="66">
                    <a:moveTo>
                      <a:pt x="24" y="4"/>
                    </a:moveTo>
                    <a:cubicBezTo>
                      <a:pt x="24" y="4"/>
                      <a:pt x="0" y="8"/>
                      <a:pt x="5" y="34"/>
                    </a:cubicBezTo>
                    <a:cubicBezTo>
                      <a:pt x="9" y="60"/>
                      <a:pt x="22" y="61"/>
                      <a:pt x="22" y="61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30" y="63"/>
                      <a:pt x="30" y="63"/>
                      <a:pt x="30" y="63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45" y="62"/>
                      <a:pt x="58" y="56"/>
                      <a:pt x="61" y="34"/>
                    </a:cubicBezTo>
                    <a:cubicBezTo>
                      <a:pt x="63" y="12"/>
                      <a:pt x="47" y="0"/>
                      <a:pt x="24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1" name="Freeform 479"/>
              <p:cNvSpPr>
                <a:spLocks/>
              </p:cNvSpPr>
              <p:nvPr/>
            </p:nvSpPr>
            <p:spPr bwMode="auto">
              <a:xfrm>
                <a:off x="-1705917" y="4150991"/>
                <a:ext cx="557295" cy="436853"/>
              </a:xfrm>
              <a:custGeom>
                <a:avLst/>
                <a:gdLst>
                  <a:gd name="T0" fmla="*/ 273 w 273"/>
                  <a:gd name="T1" fmla="*/ 214 h 214"/>
                  <a:gd name="T2" fmla="*/ 0 w 273"/>
                  <a:gd name="T3" fmla="*/ 214 h 214"/>
                  <a:gd name="T4" fmla="*/ 10 w 273"/>
                  <a:gd name="T5" fmla="*/ 0 h 214"/>
                  <a:gd name="T6" fmla="*/ 269 w 273"/>
                  <a:gd name="T7" fmla="*/ 0 h 214"/>
                  <a:gd name="T8" fmla="*/ 273 w 273"/>
                  <a:gd name="T9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214">
                    <a:moveTo>
                      <a:pt x="273" y="214"/>
                    </a:moveTo>
                    <a:lnTo>
                      <a:pt x="0" y="214"/>
                    </a:lnTo>
                    <a:lnTo>
                      <a:pt x="10" y="0"/>
                    </a:lnTo>
                    <a:lnTo>
                      <a:pt x="269" y="0"/>
                    </a:lnTo>
                    <a:lnTo>
                      <a:pt x="273" y="214"/>
                    </a:lnTo>
                    <a:close/>
                  </a:path>
                </a:pathLst>
              </a:custGeom>
              <a:solidFill>
                <a:srgbClr val="F1EF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2" name="Freeform 480"/>
              <p:cNvSpPr>
                <a:spLocks/>
              </p:cNvSpPr>
              <p:nvPr/>
            </p:nvSpPr>
            <p:spPr bwMode="auto">
              <a:xfrm>
                <a:off x="-1705917" y="4587844"/>
                <a:ext cx="549129" cy="244964"/>
              </a:xfrm>
              <a:custGeom>
                <a:avLst/>
                <a:gdLst>
                  <a:gd name="T0" fmla="*/ 269 w 269"/>
                  <a:gd name="T1" fmla="*/ 120 h 120"/>
                  <a:gd name="T2" fmla="*/ 3 w 269"/>
                  <a:gd name="T3" fmla="*/ 120 h 120"/>
                  <a:gd name="T4" fmla="*/ 0 w 269"/>
                  <a:gd name="T5" fmla="*/ 0 h 120"/>
                  <a:gd name="T6" fmla="*/ 269 w 269"/>
                  <a:gd name="T7" fmla="*/ 0 h 120"/>
                  <a:gd name="T8" fmla="*/ 269 w 269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9" h="120">
                    <a:moveTo>
                      <a:pt x="269" y="120"/>
                    </a:moveTo>
                    <a:lnTo>
                      <a:pt x="3" y="120"/>
                    </a:lnTo>
                    <a:lnTo>
                      <a:pt x="0" y="0"/>
                    </a:lnTo>
                    <a:lnTo>
                      <a:pt x="269" y="0"/>
                    </a:lnTo>
                    <a:lnTo>
                      <a:pt x="269" y="12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3" name="Freeform 481"/>
              <p:cNvSpPr>
                <a:spLocks/>
              </p:cNvSpPr>
              <p:nvPr/>
            </p:nvSpPr>
            <p:spPr bwMode="auto">
              <a:xfrm>
                <a:off x="-1618140" y="4832808"/>
                <a:ext cx="177600" cy="657321"/>
              </a:xfrm>
              <a:custGeom>
                <a:avLst/>
                <a:gdLst>
                  <a:gd name="T0" fmla="*/ 47 w 87"/>
                  <a:gd name="T1" fmla="*/ 0 h 322"/>
                  <a:gd name="T2" fmla="*/ 0 w 87"/>
                  <a:gd name="T3" fmla="*/ 322 h 322"/>
                  <a:gd name="T4" fmla="*/ 40 w 87"/>
                  <a:gd name="T5" fmla="*/ 322 h 322"/>
                  <a:gd name="T6" fmla="*/ 87 w 87"/>
                  <a:gd name="T7" fmla="*/ 0 h 322"/>
                  <a:gd name="T8" fmla="*/ 47 w 87"/>
                  <a:gd name="T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2">
                    <a:moveTo>
                      <a:pt x="47" y="0"/>
                    </a:moveTo>
                    <a:lnTo>
                      <a:pt x="0" y="322"/>
                    </a:lnTo>
                    <a:lnTo>
                      <a:pt x="40" y="322"/>
                    </a:lnTo>
                    <a:lnTo>
                      <a:pt x="87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4" name="Freeform 482"/>
              <p:cNvSpPr>
                <a:spLocks/>
              </p:cNvSpPr>
              <p:nvPr/>
            </p:nvSpPr>
            <p:spPr bwMode="auto">
              <a:xfrm>
                <a:off x="-1705917" y="4812395"/>
                <a:ext cx="183723" cy="677735"/>
              </a:xfrm>
              <a:custGeom>
                <a:avLst/>
                <a:gdLst>
                  <a:gd name="T0" fmla="*/ 0 w 90"/>
                  <a:gd name="T1" fmla="*/ 0 h 332"/>
                  <a:gd name="T2" fmla="*/ 3 w 90"/>
                  <a:gd name="T3" fmla="*/ 332 h 332"/>
                  <a:gd name="T4" fmla="*/ 43 w 90"/>
                  <a:gd name="T5" fmla="*/ 332 h 332"/>
                  <a:gd name="T6" fmla="*/ 90 w 90"/>
                  <a:gd name="T7" fmla="*/ 10 h 332"/>
                  <a:gd name="T8" fmla="*/ 0 w 90"/>
                  <a:gd name="T9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332">
                    <a:moveTo>
                      <a:pt x="0" y="0"/>
                    </a:moveTo>
                    <a:lnTo>
                      <a:pt x="3" y="332"/>
                    </a:lnTo>
                    <a:lnTo>
                      <a:pt x="43" y="332"/>
                    </a:lnTo>
                    <a:lnTo>
                      <a:pt x="9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5" name="Freeform 569"/>
              <p:cNvSpPr>
                <a:spLocks/>
              </p:cNvSpPr>
              <p:nvPr/>
            </p:nvSpPr>
            <p:spPr bwMode="auto">
              <a:xfrm>
                <a:off x="-1428291" y="4832808"/>
                <a:ext cx="177600" cy="657321"/>
              </a:xfrm>
              <a:custGeom>
                <a:avLst/>
                <a:gdLst>
                  <a:gd name="T0" fmla="*/ 40 w 87"/>
                  <a:gd name="T1" fmla="*/ 0 h 322"/>
                  <a:gd name="T2" fmla="*/ 87 w 87"/>
                  <a:gd name="T3" fmla="*/ 322 h 322"/>
                  <a:gd name="T4" fmla="*/ 47 w 87"/>
                  <a:gd name="T5" fmla="*/ 322 h 322"/>
                  <a:gd name="T6" fmla="*/ 0 w 87"/>
                  <a:gd name="T7" fmla="*/ 0 h 322"/>
                  <a:gd name="T8" fmla="*/ 40 w 87"/>
                  <a:gd name="T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2">
                    <a:moveTo>
                      <a:pt x="40" y="0"/>
                    </a:moveTo>
                    <a:lnTo>
                      <a:pt x="87" y="322"/>
                    </a:lnTo>
                    <a:lnTo>
                      <a:pt x="47" y="322"/>
                    </a:lnTo>
                    <a:lnTo>
                      <a:pt x="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6" name="Freeform 484"/>
              <p:cNvSpPr>
                <a:spLocks/>
              </p:cNvSpPr>
              <p:nvPr/>
            </p:nvSpPr>
            <p:spPr bwMode="auto">
              <a:xfrm>
                <a:off x="-1346636" y="4832808"/>
                <a:ext cx="198013" cy="657321"/>
              </a:xfrm>
              <a:custGeom>
                <a:avLst/>
                <a:gdLst>
                  <a:gd name="T0" fmla="*/ 93 w 97"/>
                  <a:gd name="T1" fmla="*/ 0 h 322"/>
                  <a:gd name="T2" fmla="*/ 97 w 97"/>
                  <a:gd name="T3" fmla="*/ 322 h 322"/>
                  <a:gd name="T4" fmla="*/ 47 w 97"/>
                  <a:gd name="T5" fmla="*/ 322 h 322"/>
                  <a:gd name="T6" fmla="*/ 0 w 97"/>
                  <a:gd name="T7" fmla="*/ 0 h 322"/>
                  <a:gd name="T8" fmla="*/ 93 w 97"/>
                  <a:gd name="T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22">
                    <a:moveTo>
                      <a:pt x="93" y="0"/>
                    </a:moveTo>
                    <a:lnTo>
                      <a:pt x="97" y="322"/>
                    </a:lnTo>
                    <a:lnTo>
                      <a:pt x="47" y="322"/>
                    </a:lnTo>
                    <a:lnTo>
                      <a:pt x="0" y="0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7" name="Freeform 485"/>
              <p:cNvSpPr>
                <a:spLocks/>
              </p:cNvSpPr>
              <p:nvPr/>
            </p:nvSpPr>
            <p:spPr bwMode="auto">
              <a:xfrm>
                <a:off x="-1781448" y="5461550"/>
                <a:ext cx="244964" cy="165351"/>
              </a:xfrm>
              <a:custGeom>
                <a:avLst/>
                <a:gdLst>
                  <a:gd name="T0" fmla="*/ 36 w 36"/>
                  <a:gd name="T1" fmla="*/ 12 h 24"/>
                  <a:gd name="T2" fmla="*/ 26 w 36"/>
                  <a:gd name="T3" fmla="*/ 24 h 24"/>
                  <a:gd name="T4" fmla="*/ 11 w 36"/>
                  <a:gd name="T5" fmla="*/ 24 h 24"/>
                  <a:gd name="T6" fmla="*/ 0 w 36"/>
                  <a:gd name="T7" fmla="*/ 12 h 24"/>
                  <a:gd name="T8" fmla="*/ 0 w 36"/>
                  <a:gd name="T9" fmla="*/ 12 h 24"/>
                  <a:gd name="T10" fmla="*/ 11 w 36"/>
                  <a:gd name="T11" fmla="*/ 0 h 24"/>
                  <a:gd name="T12" fmla="*/ 26 w 36"/>
                  <a:gd name="T13" fmla="*/ 0 h 24"/>
                  <a:gd name="T14" fmla="*/ 36 w 36"/>
                  <a:gd name="T1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4">
                    <a:moveTo>
                      <a:pt x="36" y="12"/>
                    </a:moveTo>
                    <a:cubicBezTo>
                      <a:pt x="36" y="19"/>
                      <a:pt x="32" y="24"/>
                      <a:pt x="26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2" y="0"/>
                      <a:pt x="36" y="5"/>
                      <a:pt x="36" y="12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8" name="Freeform 486"/>
              <p:cNvSpPr>
                <a:spLocks/>
              </p:cNvSpPr>
              <p:nvPr/>
            </p:nvSpPr>
            <p:spPr bwMode="auto">
              <a:xfrm>
                <a:off x="-1346636" y="5461550"/>
                <a:ext cx="244964" cy="165351"/>
              </a:xfrm>
              <a:custGeom>
                <a:avLst/>
                <a:gdLst>
                  <a:gd name="T0" fmla="*/ 36 w 36"/>
                  <a:gd name="T1" fmla="*/ 12 h 24"/>
                  <a:gd name="T2" fmla="*/ 26 w 36"/>
                  <a:gd name="T3" fmla="*/ 24 h 24"/>
                  <a:gd name="T4" fmla="*/ 10 w 36"/>
                  <a:gd name="T5" fmla="*/ 24 h 24"/>
                  <a:gd name="T6" fmla="*/ 0 w 36"/>
                  <a:gd name="T7" fmla="*/ 12 h 24"/>
                  <a:gd name="T8" fmla="*/ 0 w 36"/>
                  <a:gd name="T9" fmla="*/ 12 h 24"/>
                  <a:gd name="T10" fmla="*/ 10 w 36"/>
                  <a:gd name="T11" fmla="*/ 0 h 24"/>
                  <a:gd name="T12" fmla="*/ 26 w 36"/>
                  <a:gd name="T13" fmla="*/ 0 h 24"/>
                  <a:gd name="T14" fmla="*/ 36 w 36"/>
                  <a:gd name="T15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24">
                    <a:moveTo>
                      <a:pt x="36" y="12"/>
                    </a:moveTo>
                    <a:cubicBezTo>
                      <a:pt x="36" y="19"/>
                      <a:pt x="32" y="24"/>
                      <a:pt x="26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4"/>
                      <a:pt x="0" y="19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2" y="0"/>
                      <a:pt x="36" y="5"/>
                      <a:pt x="36" y="12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59" name="Freeform 487"/>
              <p:cNvSpPr>
                <a:spLocks/>
              </p:cNvSpPr>
              <p:nvPr/>
            </p:nvSpPr>
            <p:spPr bwMode="auto">
              <a:xfrm>
                <a:off x="-1658966" y="4928752"/>
                <a:ext cx="408274" cy="69407"/>
              </a:xfrm>
              <a:custGeom>
                <a:avLst/>
                <a:gdLst>
                  <a:gd name="T0" fmla="*/ 60 w 60"/>
                  <a:gd name="T1" fmla="*/ 5 h 10"/>
                  <a:gd name="T2" fmla="*/ 54 w 60"/>
                  <a:gd name="T3" fmla="*/ 10 h 10"/>
                  <a:gd name="T4" fmla="*/ 5 w 60"/>
                  <a:gd name="T5" fmla="*/ 10 h 10"/>
                  <a:gd name="T6" fmla="*/ 0 w 60"/>
                  <a:gd name="T7" fmla="*/ 5 h 10"/>
                  <a:gd name="T8" fmla="*/ 0 w 60"/>
                  <a:gd name="T9" fmla="*/ 5 h 10"/>
                  <a:gd name="T10" fmla="*/ 5 w 60"/>
                  <a:gd name="T11" fmla="*/ 0 h 10"/>
                  <a:gd name="T12" fmla="*/ 54 w 60"/>
                  <a:gd name="T13" fmla="*/ 0 h 10"/>
                  <a:gd name="T14" fmla="*/ 60 w 60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10">
                    <a:moveTo>
                      <a:pt x="60" y="5"/>
                    </a:moveTo>
                    <a:cubicBezTo>
                      <a:pt x="60" y="8"/>
                      <a:pt x="57" y="10"/>
                      <a:pt x="5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2"/>
                      <a:pt x="60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0" name="Freeform 488"/>
              <p:cNvSpPr>
                <a:spLocks/>
              </p:cNvSpPr>
              <p:nvPr/>
            </p:nvSpPr>
            <p:spPr bwMode="auto">
              <a:xfrm>
                <a:off x="-1971296" y="4812395"/>
                <a:ext cx="1032933" cy="151062"/>
              </a:xfrm>
              <a:custGeom>
                <a:avLst/>
                <a:gdLst>
                  <a:gd name="T0" fmla="*/ 152 w 152"/>
                  <a:gd name="T1" fmla="*/ 11 h 22"/>
                  <a:gd name="T2" fmla="*/ 141 w 152"/>
                  <a:gd name="T3" fmla="*/ 22 h 22"/>
                  <a:gd name="T4" fmla="*/ 11 w 152"/>
                  <a:gd name="T5" fmla="*/ 22 h 22"/>
                  <a:gd name="T6" fmla="*/ 0 w 152"/>
                  <a:gd name="T7" fmla="*/ 11 h 22"/>
                  <a:gd name="T8" fmla="*/ 0 w 152"/>
                  <a:gd name="T9" fmla="*/ 11 h 22"/>
                  <a:gd name="T10" fmla="*/ 11 w 152"/>
                  <a:gd name="T11" fmla="*/ 0 h 22"/>
                  <a:gd name="T12" fmla="*/ 141 w 152"/>
                  <a:gd name="T13" fmla="*/ 0 h 22"/>
                  <a:gd name="T14" fmla="*/ 152 w 152"/>
                  <a:gd name="T15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22">
                    <a:moveTo>
                      <a:pt x="152" y="11"/>
                    </a:moveTo>
                    <a:cubicBezTo>
                      <a:pt x="152" y="17"/>
                      <a:pt x="147" y="22"/>
                      <a:pt x="14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5" y="22"/>
                      <a:pt x="0" y="17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7" y="0"/>
                      <a:pt x="152" y="5"/>
                      <a:pt x="152" y="11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1" name="Freeform 489"/>
              <p:cNvSpPr>
                <a:spLocks/>
              </p:cNvSpPr>
              <p:nvPr/>
            </p:nvSpPr>
            <p:spPr bwMode="auto">
              <a:xfrm>
                <a:off x="-1516070" y="4485776"/>
                <a:ext cx="122482" cy="326619"/>
              </a:xfrm>
              <a:custGeom>
                <a:avLst/>
                <a:gdLst>
                  <a:gd name="T0" fmla="*/ 0 w 60"/>
                  <a:gd name="T1" fmla="*/ 0 h 160"/>
                  <a:gd name="T2" fmla="*/ 60 w 60"/>
                  <a:gd name="T3" fmla="*/ 0 h 160"/>
                  <a:gd name="T4" fmla="*/ 60 w 60"/>
                  <a:gd name="T5" fmla="*/ 160 h 160"/>
                  <a:gd name="T6" fmla="*/ 0 w 60"/>
                  <a:gd name="T7" fmla="*/ 160 h 160"/>
                  <a:gd name="T8" fmla="*/ 0 w 60"/>
                  <a:gd name="T9" fmla="*/ 0 h 160"/>
                  <a:gd name="T10" fmla="*/ 0 w 60"/>
                  <a:gd name="T1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60">
                    <a:moveTo>
                      <a:pt x="0" y="0"/>
                    </a:moveTo>
                    <a:lnTo>
                      <a:pt x="60" y="0"/>
                    </a:lnTo>
                    <a:lnTo>
                      <a:pt x="60" y="16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2" name="Freeform 490"/>
              <p:cNvSpPr>
                <a:spLocks/>
              </p:cNvSpPr>
              <p:nvPr/>
            </p:nvSpPr>
            <p:spPr bwMode="auto">
              <a:xfrm>
                <a:off x="-1536485" y="5114517"/>
                <a:ext cx="163310" cy="314371"/>
              </a:xfrm>
              <a:custGeom>
                <a:avLst/>
                <a:gdLst>
                  <a:gd name="T0" fmla="*/ 80 w 80"/>
                  <a:gd name="T1" fmla="*/ 154 h 154"/>
                  <a:gd name="T2" fmla="*/ 0 w 80"/>
                  <a:gd name="T3" fmla="*/ 154 h 154"/>
                  <a:gd name="T4" fmla="*/ 10 w 80"/>
                  <a:gd name="T5" fmla="*/ 0 h 154"/>
                  <a:gd name="T6" fmla="*/ 70 w 80"/>
                  <a:gd name="T7" fmla="*/ 0 h 154"/>
                  <a:gd name="T8" fmla="*/ 80 w 80"/>
                  <a:gd name="T9" fmla="*/ 154 h 154"/>
                  <a:gd name="T10" fmla="*/ 80 w 80"/>
                  <a:gd name="T11" fmla="*/ 154 h 154"/>
                  <a:gd name="T12" fmla="*/ 80 w 80"/>
                  <a:gd name="T13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154">
                    <a:moveTo>
                      <a:pt x="80" y="154"/>
                    </a:moveTo>
                    <a:lnTo>
                      <a:pt x="0" y="154"/>
                    </a:lnTo>
                    <a:lnTo>
                      <a:pt x="10" y="0"/>
                    </a:lnTo>
                    <a:lnTo>
                      <a:pt x="70" y="0"/>
                    </a:lnTo>
                    <a:lnTo>
                      <a:pt x="80" y="154"/>
                    </a:lnTo>
                    <a:lnTo>
                      <a:pt x="80" y="154"/>
                    </a:lnTo>
                    <a:lnTo>
                      <a:pt x="80" y="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3" name="Freeform 491"/>
              <p:cNvSpPr>
                <a:spLocks/>
              </p:cNvSpPr>
              <p:nvPr/>
            </p:nvSpPr>
            <p:spPr bwMode="auto">
              <a:xfrm>
                <a:off x="-1501780" y="4983870"/>
                <a:ext cx="87779" cy="130648"/>
              </a:xfrm>
              <a:custGeom>
                <a:avLst/>
                <a:gdLst>
                  <a:gd name="T0" fmla="*/ 43 w 43"/>
                  <a:gd name="T1" fmla="*/ 64 h 64"/>
                  <a:gd name="T2" fmla="*/ 0 w 43"/>
                  <a:gd name="T3" fmla="*/ 64 h 64"/>
                  <a:gd name="T4" fmla="*/ 6 w 43"/>
                  <a:gd name="T5" fmla="*/ 0 h 64"/>
                  <a:gd name="T6" fmla="*/ 40 w 43"/>
                  <a:gd name="T7" fmla="*/ 0 h 64"/>
                  <a:gd name="T8" fmla="*/ 43 w 43"/>
                  <a:gd name="T9" fmla="*/ 64 h 64"/>
                  <a:gd name="T10" fmla="*/ 43 w 43"/>
                  <a:gd name="T11" fmla="*/ 64 h 64"/>
                  <a:gd name="T12" fmla="*/ 43 w 43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4">
                    <a:moveTo>
                      <a:pt x="43" y="64"/>
                    </a:moveTo>
                    <a:lnTo>
                      <a:pt x="0" y="64"/>
                    </a:lnTo>
                    <a:lnTo>
                      <a:pt x="6" y="0"/>
                    </a:lnTo>
                    <a:lnTo>
                      <a:pt x="40" y="0"/>
                    </a:lnTo>
                    <a:lnTo>
                      <a:pt x="43" y="64"/>
                    </a:lnTo>
                    <a:lnTo>
                      <a:pt x="43" y="64"/>
                    </a:lnTo>
                    <a:lnTo>
                      <a:pt x="43" y="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4" name="Oval 492"/>
              <p:cNvSpPr>
                <a:spLocks noChangeArrowheads="1"/>
              </p:cNvSpPr>
              <p:nvPr/>
            </p:nvSpPr>
            <p:spPr bwMode="auto">
              <a:xfrm>
                <a:off x="-1979461" y="5475839"/>
                <a:ext cx="183723" cy="18576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5" name="Oval 493"/>
              <p:cNvSpPr>
                <a:spLocks noChangeArrowheads="1"/>
              </p:cNvSpPr>
              <p:nvPr/>
            </p:nvSpPr>
            <p:spPr bwMode="auto">
              <a:xfrm>
                <a:off x="-1128211" y="5469715"/>
                <a:ext cx="183723" cy="183723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6" name="Freeform 494"/>
              <p:cNvSpPr>
                <a:spLocks/>
              </p:cNvSpPr>
              <p:nvPr/>
            </p:nvSpPr>
            <p:spPr bwMode="auto">
              <a:xfrm>
                <a:off x="-1807986" y="5004283"/>
                <a:ext cx="244964" cy="75531"/>
              </a:xfrm>
              <a:custGeom>
                <a:avLst/>
                <a:gdLst>
                  <a:gd name="T0" fmla="*/ 36 w 36"/>
                  <a:gd name="T1" fmla="*/ 0 h 11"/>
                  <a:gd name="T2" fmla="*/ 36 w 36"/>
                  <a:gd name="T3" fmla="*/ 3 h 11"/>
                  <a:gd name="T4" fmla="*/ 28 w 36"/>
                  <a:gd name="T5" fmla="*/ 11 h 11"/>
                  <a:gd name="T6" fmla="*/ 0 w 36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1">
                    <a:moveTo>
                      <a:pt x="36" y="0"/>
                    </a:moveTo>
                    <a:cubicBezTo>
                      <a:pt x="36" y="3"/>
                      <a:pt x="36" y="3"/>
                      <a:pt x="36" y="3"/>
                    </a:cubicBezTo>
                    <a:cubicBezTo>
                      <a:pt x="36" y="7"/>
                      <a:pt x="33" y="11"/>
                      <a:pt x="28" y="11"/>
                    </a:cubicBezTo>
                    <a:cubicBezTo>
                      <a:pt x="0" y="11"/>
                      <a:pt x="0" y="11"/>
                      <a:pt x="0" y="11"/>
                    </a:cubicBezTo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7" name="Freeform 495"/>
              <p:cNvSpPr>
                <a:spLocks/>
              </p:cNvSpPr>
              <p:nvPr/>
            </p:nvSpPr>
            <p:spPr bwMode="auto">
              <a:xfrm>
                <a:off x="-1944758" y="5045111"/>
                <a:ext cx="149021" cy="61241"/>
              </a:xfrm>
              <a:custGeom>
                <a:avLst/>
                <a:gdLst>
                  <a:gd name="T0" fmla="*/ 73 w 73"/>
                  <a:gd name="T1" fmla="*/ 24 h 30"/>
                  <a:gd name="T2" fmla="*/ 0 w 73"/>
                  <a:gd name="T3" fmla="*/ 30 h 30"/>
                  <a:gd name="T4" fmla="*/ 0 w 73"/>
                  <a:gd name="T5" fmla="*/ 0 h 30"/>
                  <a:gd name="T6" fmla="*/ 73 w 73"/>
                  <a:gd name="T7" fmla="*/ 7 h 30"/>
                  <a:gd name="T8" fmla="*/ 73 w 73"/>
                  <a:gd name="T9" fmla="*/ 24 h 30"/>
                  <a:gd name="T10" fmla="*/ 73 w 73"/>
                  <a:gd name="T11" fmla="*/ 24 h 30"/>
                  <a:gd name="T12" fmla="*/ 73 w 73"/>
                  <a:gd name="T13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" h="30">
                    <a:moveTo>
                      <a:pt x="73" y="24"/>
                    </a:moveTo>
                    <a:lnTo>
                      <a:pt x="0" y="30"/>
                    </a:lnTo>
                    <a:lnTo>
                      <a:pt x="0" y="0"/>
                    </a:lnTo>
                    <a:lnTo>
                      <a:pt x="73" y="7"/>
                    </a:lnTo>
                    <a:lnTo>
                      <a:pt x="73" y="24"/>
                    </a:lnTo>
                    <a:lnTo>
                      <a:pt x="73" y="24"/>
                    </a:lnTo>
                    <a:lnTo>
                      <a:pt x="73" y="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8" name="Freeform 496"/>
              <p:cNvSpPr>
                <a:spLocks/>
              </p:cNvSpPr>
              <p:nvPr/>
            </p:nvSpPr>
            <p:spPr bwMode="auto">
              <a:xfrm>
                <a:off x="-1883517" y="3985639"/>
                <a:ext cx="857375" cy="526673"/>
              </a:xfrm>
              <a:custGeom>
                <a:avLst/>
                <a:gdLst>
                  <a:gd name="T0" fmla="*/ 126 w 126"/>
                  <a:gd name="T1" fmla="*/ 59 h 77"/>
                  <a:gd name="T2" fmla="*/ 107 w 126"/>
                  <a:gd name="T3" fmla="*/ 77 h 77"/>
                  <a:gd name="T4" fmla="*/ 18 w 126"/>
                  <a:gd name="T5" fmla="*/ 77 h 77"/>
                  <a:gd name="T6" fmla="*/ 0 w 126"/>
                  <a:gd name="T7" fmla="*/ 59 h 77"/>
                  <a:gd name="T8" fmla="*/ 0 w 126"/>
                  <a:gd name="T9" fmla="*/ 19 h 77"/>
                  <a:gd name="T10" fmla="*/ 18 w 126"/>
                  <a:gd name="T11" fmla="*/ 0 h 77"/>
                  <a:gd name="T12" fmla="*/ 107 w 126"/>
                  <a:gd name="T13" fmla="*/ 0 h 77"/>
                  <a:gd name="T14" fmla="*/ 126 w 126"/>
                  <a:gd name="T15" fmla="*/ 19 h 77"/>
                  <a:gd name="T16" fmla="*/ 126 w 126"/>
                  <a:gd name="T17" fmla="*/ 59 h 77"/>
                  <a:gd name="T18" fmla="*/ 126 w 126"/>
                  <a:gd name="T19" fmla="*/ 5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6" h="77">
                    <a:moveTo>
                      <a:pt x="126" y="59"/>
                    </a:moveTo>
                    <a:cubicBezTo>
                      <a:pt x="126" y="69"/>
                      <a:pt x="118" y="77"/>
                      <a:pt x="107" y="77"/>
                    </a:cubicBezTo>
                    <a:cubicBezTo>
                      <a:pt x="18" y="77"/>
                      <a:pt x="18" y="77"/>
                      <a:pt x="18" y="77"/>
                    </a:cubicBezTo>
                    <a:cubicBezTo>
                      <a:pt x="8" y="77"/>
                      <a:pt x="0" y="69"/>
                      <a:pt x="0" y="5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8" y="0"/>
                      <a:pt x="126" y="9"/>
                      <a:pt x="126" y="19"/>
                    </a:cubicBezTo>
                    <a:cubicBezTo>
                      <a:pt x="126" y="59"/>
                      <a:pt x="126" y="59"/>
                      <a:pt x="126" y="59"/>
                    </a:cubicBezTo>
                    <a:cubicBezTo>
                      <a:pt x="126" y="59"/>
                      <a:pt x="126" y="59"/>
                      <a:pt x="126" y="59"/>
                    </a:cubicBezTo>
                    <a:close/>
                  </a:path>
                </a:pathLst>
              </a:custGeom>
              <a:solidFill>
                <a:srgbClr val="2C29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69" name="Freeform 497"/>
              <p:cNvSpPr>
                <a:spLocks/>
              </p:cNvSpPr>
              <p:nvPr/>
            </p:nvSpPr>
            <p:spPr bwMode="auto">
              <a:xfrm>
                <a:off x="-1883517" y="5326820"/>
                <a:ext cx="843086" cy="134731"/>
              </a:xfrm>
              <a:custGeom>
                <a:avLst/>
                <a:gdLst>
                  <a:gd name="T0" fmla="*/ 124 w 124"/>
                  <a:gd name="T1" fmla="*/ 20 h 20"/>
                  <a:gd name="T2" fmla="*/ 108 w 124"/>
                  <a:gd name="T3" fmla="*/ 9 h 20"/>
                  <a:gd name="T4" fmla="*/ 62 w 124"/>
                  <a:gd name="T5" fmla="*/ 0 h 20"/>
                  <a:gd name="T6" fmla="*/ 16 w 124"/>
                  <a:gd name="T7" fmla="*/ 9 h 20"/>
                  <a:gd name="T8" fmla="*/ 0 w 124"/>
                  <a:gd name="T9" fmla="*/ 20 h 20"/>
                  <a:gd name="T10" fmla="*/ 124 w 124"/>
                  <a:gd name="T11" fmla="*/ 20 h 20"/>
                  <a:gd name="T12" fmla="*/ 124 w 124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20">
                    <a:moveTo>
                      <a:pt x="124" y="20"/>
                    </a:moveTo>
                    <a:cubicBezTo>
                      <a:pt x="122" y="14"/>
                      <a:pt x="116" y="11"/>
                      <a:pt x="108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9" y="11"/>
                      <a:pt x="3" y="14"/>
                      <a:pt x="0" y="20"/>
                    </a:cubicBezTo>
                    <a:cubicBezTo>
                      <a:pt x="124" y="20"/>
                      <a:pt x="124" y="20"/>
                      <a:pt x="124" y="20"/>
                    </a:cubicBezTo>
                    <a:cubicBezTo>
                      <a:pt x="124" y="20"/>
                      <a:pt x="124" y="20"/>
                      <a:pt x="124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0" name="Freeform 498"/>
              <p:cNvSpPr>
                <a:spLocks/>
              </p:cNvSpPr>
              <p:nvPr/>
            </p:nvSpPr>
            <p:spPr bwMode="auto">
              <a:xfrm>
                <a:off x="-1883517" y="5461550"/>
                <a:ext cx="87779" cy="104110"/>
              </a:xfrm>
              <a:custGeom>
                <a:avLst/>
                <a:gdLst>
                  <a:gd name="T0" fmla="*/ 0 w 43"/>
                  <a:gd name="T1" fmla="*/ 0 h 51"/>
                  <a:gd name="T2" fmla="*/ 43 w 43"/>
                  <a:gd name="T3" fmla="*/ 0 h 51"/>
                  <a:gd name="T4" fmla="*/ 43 w 43"/>
                  <a:gd name="T5" fmla="*/ 51 h 51"/>
                  <a:gd name="T6" fmla="*/ 0 w 43"/>
                  <a:gd name="T7" fmla="*/ 51 h 51"/>
                  <a:gd name="T8" fmla="*/ 0 w 43"/>
                  <a:gd name="T9" fmla="*/ 0 h 51"/>
                  <a:gd name="T10" fmla="*/ 0 w 43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1">
                    <a:moveTo>
                      <a:pt x="0" y="0"/>
                    </a:moveTo>
                    <a:lnTo>
                      <a:pt x="43" y="0"/>
                    </a:lnTo>
                    <a:lnTo>
                      <a:pt x="43" y="51"/>
                    </a:lnTo>
                    <a:lnTo>
                      <a:pt x="0" y="5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1" name="Freeform 499"/>
              <p:cNvSpPr>
                <a:spLocks/>
              </p:cNvSpPr>
              <p:nvPr/>
            </p:nvSpPr>
            <p:spPr bwMode="auto">
              <a:xfrm>
                <a:off x="-1128211" y="5461550"/>
                <a:ext cx="87779" cy="95945"/>
              </a:xfrm>
              <a:custGeom>
                <a:avLst/>
                <a:gdLst>
                  <a:gd name="T0" fmla="*/ 0 w 43"/>
                  <a:gd name="T1" fmla="*/ 0 h 47"/>
                  <a:gd name="T2" fmla="*/ 43 w 43"/>
                  <a:gd name="T3" fmla="*/ 0 h 47"/>
                  <a:gd name="T4" fmla="*/ 43 w 43"/>
                  <a:gd name="T5" fmla="*/ 47 h 47"/>
                  <a:gd name="T6" fmla="*/ 0 w 43"/>
                  <a:gd name="T7" fmla="*/ 47 h 47"/>
                  <a:gd name="T8" fmla="*/ 0 w 43"/>
                  <a:gd name="T9" fmla="*/ 0 h 47"/>
                  <a:gd name="T10" fmla="*/ 0 w 43"/>
                  <a:gd name="T1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47">
                    <a:moveTo>
                      <a:pt x="0" y="0"/>
                    </a:moveTo>
                    <a:lnTo>
                      <a:pt x="43" y="0"/>
                    </a:lnTo>
                    <a:lnTo>
                      <a:pt x="43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2" name="Freeform 500"/>
              <p:cNvSpPr>
                <a:spLocks/>
              </p:cNvSpPr>
              <p:nvPr/>
            </p:nvSpPr>
            <p:spPr bwMode="auto">
              <a:xfrm>
                <a:off x="-1522194" y="5475839"/>
                <a:ext cx="40827" cy="185765"/>
              </a:xfrm>
              <a:custGeom>
                <a:avLst/>
                <a:gdLst>
                  <a:gd name="T0" fmla="*/ 6 w 6"/>
                  <a:gd name="T1" fmla="*/ 25 h 27"/>
                  <a:gd name="T2" fmla="*/ 5 w 6"/>
                  <a:gd name="T3" fmla="*/ 27 h 27"/>
                  <a:gd name="T4" fmla="*/ 1 w 6"/>
                  <a:gd name="T5" fmla="*/ 27 h 27"/>
                  <a:gd name="T6" fmla="*/ 0 w 6"/>
                  <a:gd name="T7" fmla="*/ 25 h 27"/>
                  <a:gd name="T8" fmla="*/ 0 w 6"/>
                  <a:gd name="T9" fmla="*/ 1 h 27"/>
                  <a:gd name="T10" fmla="*/ 1 w 6"/>
                  <a:gd name="T11" fmla="*/ 0 h 27"/>
                  <a:gd name="T12" fmla="*/ 5 w 6"/>
                  <a:gd name="T13" fmla="*/ 0 h 27"/>
                  <a:gd name="T14" fmla="*/ 6 w 6"/>
                  <a:gd name="T15" fmla="*/ 1 h 27"/>
                  <a:gd name="T16" fmla="*/ 6 w 6"/>
                  <a:gd name="T17" fmla="*/ 25 h 27"/>
                  <a:gd name="T18" fmla="*/ 6 w 6"/>
                  <a:gd name="T1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7">
                    <a:moveTo>
                      <a:pt x="6" y="25"/>
                    </a:moveTo>
                    <a:cubicBezTo>
                      <a:pt x="6" y="26"/>
                      <a:pt x="5" y="27"/>
                      <a:pt x="5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3" name="Freeform 501"/>
              <p:cNvSpPr>
                <a:spLocks/>
              </p:cNvSpPr>
              <p:nvPr/>
            </p:nvSpPr>
            <p:spPr bwMode="auto">
              <a:xfrm>
                <a:off x="-1428291" y="5475839"/>
                <a:ext cx="40827" cy="185765"/>
              </a:xfrm>
              <a:custGeom>
                <a:avLst/>
                <a:gdLst>
                  <a:gd name="T0" fmla="*/ 6 w 6"/>
                  <a:gd name="T1" fmla="*/ 25 h 27"/>
                  <a:gd name="T2" fmla="*/ 4 w 6"/>
                  <a:gd name="T3" fmla="*/ 27 h 27"/>
                  <a:gd name="T4" fmla="*/ 1 w 6"/>
                  <a:gd name="T5" fmla="*/ 27 h 27"/>
                  <a:gd name="T6" fmla="*/ 0 w 6"/>
                  <a:gd name="T7" fmla="*/ 25 h 27"/>
                  <a:gd name="T8" fmla="*/ 0 w 6"/>
                  <a:gd name="T9" fmla="*/ 1 h 27"/>
                  <a:gd name="T10" fmla="*/ 1 w 6"/>
                  <a:gd name="T11" fmla="*/ 0 h 27"/>
                  <a:gd name="T12" fmla="*/ 4 w 6"/>
                  <a:gd name="T13" fmla="*/ 0 h 27"/>
                  <a:gd name="T14" fmla="*/ 6 w 6"/>
                  <a:gd name="T15" fmla="*/ 1 h 27"/>
                  <a:gd name="T16" fmla="*/ 6 w 6"/>
                  <a:gd name="T17" fmla="*/ 25 h 27"/>
                  <a:gd name="T18" fmla="*/ 6 w 6"/>
                  <a:gd name="T1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27">
                    <a:moveTo>
                      <a:pt x="6" y="25"/>
                    </a:moveTo>
                    <a:cubicBezTo>
                      <a:pt x="6" y="26"/>
                      <a:pt x="5" y="27"/>
                      <a:pt x="4" y="27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7"/>
                      <a:pt x="0" y="26"/>
                      <a:pt x="0" y="25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0"/>
                      <a:pt x="6" y="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874" name="Freeform 502"/>
              <p:cNvSpPr>
                <a:spLocks/>
              </p:cNvSpPr>
              <p:nvPr/>
            </p:nvSpPr>
            <p:spPr bwMode="auto">
              <a:xfrm>
                <a:off x="-1501780" y="5347233"/>
                <a:ext cx="93903" cy="251089"/>
              </a:xfrm>
              <a:custGeom>
                <a:avLst/>
                <a:gdLst>
                  <a:gd name="T0" fmla="*/ 0 w 46"/>
                  <a:gd name="T1" fmla="*/ 0 h 123"/>
                  <a:gd name="T2" fmla="*/ 46 w 46"/>
                  <a:gd name="T3" fmla="*/ 0 h 123"/>
                  <a:gd name="T4" fmla="*/ 46 w 46"/>
                  <a:gd name="T5" fmla="*/ 123 h 123"/>
                  <a:gd name="T6" fmla="*/ 0 w 46"/>
                  <a:gd name="T7" fmla="*/ 123 h 123"/>
                  <a:gd name="T8" fmla="*/ 0 w 46"/>
                  <a:gd name="T9" fmla="*/ 0 h 123"/>
                  <a:gd name="T10" fmla="*/ 0 w 46"/>
                  <a:gd name="T1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23">
                    <a:moveTo>
                      <a:pt x="0" y="0"/>
                    </a:moveTo>
                    <a:lnTo>
                      <a:pt x="46" y="0"/>
                    </a:lnTo>
                    <a:lnTo>
                      <a:pt x="46" y="123"/>
                    </a:lnTo>
                    <a:lnTo>
                      <a:pt x="0" y="12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  <p:sp>
            <p:nvSpPr>
              <p:cNvPr id="928" name="Freeform 557"/>
              <p:cNvSpPr>
                <a:spLocks/>
              </p:cNvSpPr>
              <p:nvPr/>
            </p:nvSpPr>
            <p:spPr bwMode="auto">
              <a:xfrm>
                <a:off x="-1632428" y="3187465"/>
                <a:ext cx="408274" cy="798176"/>
              </a:xfrm>
              <a:custGeom>
                <a:avLst/>
                <a:gdLst>
                  <a:gd name="T0" fmla="*/ 0 w 60"/>
                  <a:gd name="T1" fmla="*/ 13 h 117"/>
                  <a:gd name="T2" fmla="*/ 7 w 60"/>
                  <a:gd name="T3" fmla="*/ 92 h 117"/>
                  <a:gd name="T4" fmla="*/ 3 w 60"/>
                  <a:gd name="T5" fmla="*/ 113 h 117"/>
                  <a:gd name="T6" fmla="*/ 14 w 60"/>
                  <a:gd name="T7" fmla="*/ 103 h 117"/>
                  <a:gd name="T8" fmla="*/ 20 w 60"/>
                  <a:gd name="T9" fmla="*/ 109 h 117"/>
                  <a:gd name="T10" fmla="*/ 22 w 60"/>
                  <a:gd name="T11" fmla="*/ 92 h 117"/>
                  <a:gd name="T12" fmla="*/ 29 w 60"/>
                  <a:gd name="T13" fmla="*/ 106 h 117"/>
                  <a:gd name="T14" fmla="*/ 30 w 60"/>
                  <a:gd name="T15" fmla="*/ 94 h 117"/>
                  <a:gd name="T16" fmla="*/ 38 w 60"/>
                  <a:gd name="T17" fmla="*/ 107 h 117"/>
                  <a:gd name="T18" fmla="*/ 40 w 60"/>
                  <a:gd name="T19" fmla="*/ 95 h 117"/>
                  <a:gd name="T20" fmla="*/ 49 w 60"/>
                  <a:gd name="T21" fmla="*/ 106 h 117"/>
                  <a:gd name="T22" fmla="*/ 53 w 60"/>
                  <a:gd name="T23" fmla="*/ 91 h 117"/>
                  <a:gd name="T24" fmla="*/ 57 w 60"/>
                  <a:gd name="T25" fmla="*/ 12 h 117"/>
                  <a:gd name="T26" fmla="*/ 0 w 60"/>
                  <a:gd name="T27" fmla="*/ 13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117">
                    <a:moveTo>
                      <a:pt x="0" y="13"/>
                    </a:moveTo>
                    <a:cubicBezTo>
                      <a:pt x="0" y="13"/>
                      <a:pt x="5" y="67"/>
                      <a:pt x="7" y="92"/>
                    </a:cubicBezTo>
                    <a:cubicBezTo>
                      <a:pt x="9" y="117"/>
                      <a:pt x="5" y="113"/>
                      <a:pt x="3" y="113"/>
                    </a:cubicBezTo>
                    <a:cubicBezTo>
                      <a:pt x="3" y="113"/>
                      <a:pt x="13" y="115"/>
                      <a:pt x="14" y="103"/>
                    </a:cubicBezTo>
                    <a:cubicBezTo>
                      <a:pt x="14" y="103"/>
                      <a:pt x="18" y="108"/>
                      <a:pt x="20" y="109"/>
                    </a:cubicBezTo>
                    <a:cubicBezTo>
                      <a:pt x="20" y="109"/>
                      <a:pt x="18" y="92"/>
                      <a:pt x="22" y="92"/>
                    </a:cubicBezTo>
                    <a:cubicBezTo>
                      <a:pt x="22" y="92"/>
                      <a:pt x="21" y="103"/>
                      <a:pt x="29" y="106"/>
                    </a:cubicBezTo>
                    <a:cubicBezTo>
                      <a:pt x="29" y="106"/>
                      <a:pt x="26" y="96"/>
                      <a:pt x="30" y="94"/>
                    </a:cubicBezTo>
                    <a:cubicBezTo>
                      <a:pt x="30" y="94"/>
                      <a:pt x="39" y="101"/>
                      <a:pt x="38" y="107"/>
                    </a:cubicBezTo>
                    <a:cubicBezTo>
                      <a:pt x="38" y="107"/>
                      <a:pt x="42" y="98"/>
                      <a:pt x="40" y="95"/>
                    </a:cubicBezTo>
                    <a:cubicBezTo>
                      <a:pt x="40" y="95"/>
                      <a:pt x="49" y="101"/>
                      <a:pt x="49" y="106"/>
                    </a:cubicBezTo>
                    <a:cubicBezTo>
                      <a:pt x="49" y="106"/>
                      <a:pt x="53" y="96"/>
                      <a:pt x="53" y="91"/>
                    </a:cubicBezTo>
                    <a:cubicBezTo>
                      <a:pt x="52" y="86"/>
                      <a:pt x="60" y="24"/>
                      <a:pt x="57" y="12"/>
                    </a:cubicBezTo>
                    <a:cubicBezTo>
                      <a:pt x="54" y="0"/>
                      <a:pt x="0" y="13"/>
                      <a:pt x="0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04" tIns="44802" rIns="89604" bIns="44802" numCol="1" anchor="t" anchorCtr="0" compatLnSpc="1">
                <a:prstTxWarp prst="textNoShape">
                  <a:avLst/>
                </a:prstTxWarp>
              </a:bodyPr>
              <a:lstStyle/>
              <a:p>
                <a:pPr defTabSz="913874">
                  <a:defRPr/>
                </a:pPr>
                <a:endParaRPr lang="en-US" kern="0">
                  <a:solidFill>
                    <a:sysClr val="windowText" lastClr="000000"/>
                  </a:solidFill>
                  <a:latin typeface="Segoe UI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97439" y="684954"/>
              <a:ext cx="2979161" cy="1459190"/>
            </a:xfrm>
            <a:prstGeom prst="rect">
              <a:avLst/>
            </a:prstGeom>
            <a:noFill/>
          </p:spPr>
          <p:txBody>
            <a:bodyPr wrap="square" lIns="179234" tIns="143387" rIns="179234" bIns="143387" rtlCol="0">
              <a:spAutoFit/>
            </a:bodyPr>
            <a:lstStyle/>
            <a:p>
              <a:pPr defTabSz="91401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s-BO" sz="2745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Aprendemos y utilizamos la tecnología.</a:t>
              </a:r>
              <a:r>
                <a:rPr lang="en-US" sz="2745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rPr>
                <a:t>.</a:t>
              </a:r>
            </a:p>
          </p:txBody>
        </p:sp>
        <p:cxnSp>
          <p:nvCxnSpPr>
            <p:cNvPr id="11" name="Straight Connector 10"/>
            <p:cNvCxnSpPr>
              <a:cxnSpLocks/>
            </p:cNvCxnSpPr>
            <p:nvPr/>
          </p:nvCxnSpPr>
          <p:spPr>
            <a:xfrm flipH="1">
              <a:off x="2990776" y="-116114"/>
              <a:ext cx="1102651" cy="7167456"/>
            </a:xfrm>
            <a:prstGeom prst="line">
              <a:avLst/>
            </a:prstGeom>
            <a:ln w="76200">
              <a:solidFill>
                <a:srgbClr val="E0DCD8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328062" y="672758"/>
            <a:ext cx="7862210" cy="5885448"/>
            <a:chOff x="4414336" y="684954"/>
            <a:chExt cx="8022139" cy="6005166"/>
          </a:xfrm>
        </p:grpSpPr>
        <p:grpSp>
          <p:nvGrpSpPr>
            <p:cNvPr id="52" name="Group 51"/>
            <p:cNvGrpSpPr/>
            <p:nvPr/>
          </p:nvGrpSpPr>
          <p:grpSpPr>
            <a:xfrm>
              <a:off x="4414336" y="684954"/>
              <a:ext cx="8022139" cy="6005166"/>
              <a:chOff x="4414336" y="684954"/>
              <a:chExt cx="8022139" cy="6005166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4414336" y="684954"/>
                <a:ext cx="8022139" cy="6005166"/>
                <a:chOff x="4414336" y="684954"/>
                <a:chExt cx="8022139" cy="6005166"/>
              </a:xfrm>
            </p:grpSpPr>
            <p:grpSp>
              <p:nvGrpSpPr>
                <p:cNvPr id="290" name="Group 289"/>
                <p:cNvGrpSpPr/>
                <p:nvPr/>
              </p:nvGrpSpPr>
              <p:grpSpPr>
                <a:xfrm>
                  <a:off x="8317502" y="3886934"/>
                  <a:ext cx="2617724" cy="2469640"/>
                  <a:chOff x="6764421" y="2416857"/>
                  <a:chExt cx="2617724" cy="2469640"/>
                </a:xfrm>
              </p:grpSpPr>
              <p:grpSp>
                <p:nvGrpSpPr>
                  <p:cNvPr id="291" name="Group 290"/>
                  <p:cNvGrpSpPr/>
                  <p:nvPr/>
                </p:nvGrpSpPr>
                <p:grpSpPr>
                  <a:xfrm>
                    <a:off x="6764421" y="2416857"/>
                    <a:ext cx="2617724" cy="2469640"/>
                    <a:chOff x="7403187" y="2416857"/>
                    <a:chExt cx="2617724" cy="2469640"/>
                  </a:xfrm>
                </p:grpSpPr>
                <p:sp>
                  <p:nvSpPr>
                    <p:cNvPr id="300" name="Freeform 556"/>
                    <p:cNvSpPr>
                      <a:spLocks/>
                    </p:cNvSpPr>
                    <p:nvPr/>
                  </p:nvSpPr>
                  <p:spPr bwMode="auto">
                    <a:xfrm>
                      <a:off x="9359514" y="2767635"/>
                      <a:ext cx="120911" cy="120911"/>
                    </a:xfrm>
                    <a:custGeom>
                      <a:avLst/>
                      <a:gdLst>
                        <a:gd name="T0" fmla="*/ 2 w 19"/>
                        <a:gd name="T1" fmla="*/ 5 h 19"/>
                        <a:gd name="T2" fmla="*/ 14 w 19"/>
                        <a:gd name="T3" fmla="*/ 2 h 19"/>
                        <a:gd name="T4" fmla="*/ 16 w 19"/>
                        <a:gd name="T5" fmla="*/ 14 h 19"/>
                        <a:gd name="T6" fmla="*/ 5 w 19"/>
                        <a:gd name="T7" fmla="*/ 17 h 19"/>
                        <a:gd name="T8" fmla="*/ 2 w 19"/>
                        <a:gd name="T9" fmla="*/ 5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9" h="19">
                          <a:moveTo>
                            <a:pt x="2" y="5"/>
                          </a:moveTo>
                          <a:cubicBezTo>
                            <a:pt x="4" y="1"/>
                            <a:pt x="10" y="0"/>
                            <a:pt x="14" y="2"/>
                          </a:cubicBezTo>
                          <a:cubicBezTo>
                            <a:pt x="18" y="5"/>
                            <a:pt x="19" y="10"/>
                            <a:pt x="16" y="14"/>
                          </a:cubicBezTo>
                          <a:cubicBezTo>
                            <a:pt x="14" y="18"/>
                            <a:pt x="9" y="19"/>
                            <a:pt x="5" y="17"/>
                          </a:cubicBezTo>
                          <a:cubicBezTo>
                            <a:pt x="1" y="15"/>
                            <a:pt x="0" y="9"/>
                            <a:pt x="2" y="5"/>
                          </a:cubicBezTo>
                        </a:path>
                      </a:pathLst>
                    </a:custGeom>
                    <a:solidFill>
                      <a:srgbClr val="0058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1" name="Freeform 565"/>
                    <p:cNvSpPr>
                      <a:spLocks/>
                    </p:cNvSpPr>
                    <p:nvPr/>
                  </p:nvSpPr>
                  <p:spPr bwMode="auto">
                    <a:xfrm>
                      <a:off x="9183405" y="2591526"/>
                      <a:ext cx="126168" cy="126168"/>
                    </a:xfrm>
                    <a:custGeom>
                      <a:avLst/>
                      <a:gdLst>
                        <a:gd name="T0" fmla="*/ 14 w 20"/>
                        <a:gd name="T1" fmla="*/ 17 h 20"/>
                        <a:gd name="T2" fmla="*/ 3 w 20"/>
                        <a:gd name="T3" fmla="*/ 14 h 20"/>
                        <a:gd name="T4" fmla="*/ 6 w 20"/>
                        <a:gd name="T5" fmla="*/ 3 h 20"/>
                        <a:gd name="T6" fmla="*/ 17 w 20"/>
                        <a:gd name="T7" fmla="*/ 6 h 20"/>
                        <a:gd name="T8" fmla="*/ 14 w 20"/>
                        <a:gd name="T9" fmla="*/ 17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" h="20">
                          <a:moveTo>
                            <a:pt x="14" y="17"/>
                          </a:moveTo>
                          <a:cubicBezTo>
                            <a:pt x="10" y="20"/>
                            <a:pt x="5" y="18"/>
                            <a:pt x="3" y="14"/>
                          </a:cubicBezTo>
                          <a:cubicBezTo>
                            <a:pt x="0" y="10"/>
                            <a:pt x="2" y="5"/>
                            <a:pt x="6" y="3"/>
                          </a:cubicBezTo>
                          <a:cubicBezTo>
                            <a:pt x="10" y="0"/>
                            <a:pt x="15" y="2"/>
                            <a:pt x="17" y="6"/>
                          </a:cubicBezTo>
                          <a:cubicBezTo>
                            <a:pt x="20" y="10"/>
                            <a:pt x="18" y="15"/>
                            <a:pt x="14" y="17"/>
                          </a:cubicBezTo>
                        </a:path>
                      </a:pathLst>
                    </a:custGeom>
                    <a:solidFill>
                      <a:srgbClr val="00585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2" name="Freeform 405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7481083" y="3615614"/>
                      <a:ext cx="467377" cy="1242186"/>
                    </a:xfrm>
                    <a:custGeom>
                      <a:avLst/>
                      <a:gdLst>
                        <a:gd name="T0" fmla="*/ 89 w 96"/>
                        <a:gd name="T1" fmla="*/ 256 h 256"/>
                        <a:gd name="T2" fmla="*/ 84 w 96"/>
                        <a:gd name="T3" fmla="*/ 255 h 256"/>
                        <a:gd name="T4" fmla="*/ 73 w 96"/>
                        <a:gd name="T5" fmla="*/ 243 h 256"/>
                        <a:gd name="T6" fmla="*/ 0 w 96"/>
                        <a:gd name="T7" fmla="*/ 3 h 256"/>
                        <a:gd name="T8" fmla="*/ 1 w 96"/>
                        <a:gd name="T9" fmla="*/ 1 h 256"/>
                        <a:gd name="T10" fmla="*/ 3 w 96"/>
                        <a:gd name="T11" fmla="*/ 0 h 256"/>
                        <a:gd name="T12" fmla="*/ 54 w 96"/>
                        <a:gd name="T13" fmla="*/ 0 h 256"/>
                        <a:gd name="T14" fmla="*/ 56 w 96"/>
                        <a:gd name="T15" fmla="*/ 2 h 256"/>
                        <a:gd name="T16" fmla="*/ 96 w 96"/>
                        <a:gd name="T17" fmla="*/ 253 h 256"/>
                        <a:gd name="T18" fmla="*/ 95 w 96"/>
                        <a:gd name="T19" fmla="*/ 255 h 256"/>
                        <a:gd name="T20" fmla="*/ 89 w 96"/>
                        <a:gd name="T21" fmla="*/ 256 h 256"/>
                        <a:gd name="T22" fmla="*/ 6 w 96"/>
                        <a:gd name="T23" fmla="*/ 4 h 256"/>
                        <a:gd name="T24" fmla="*/ 77 w 96"/>
                        <a:gd name="T25" fmla="*/ 241 h 256"/>
                        <a:gd name="T26" fmla="*/ 86 w 96"/>
                        <a:gd name="T27" fmla="*/ 251 h 256"/>
                        <a:gd name="T28" fmla="*/ 91 w 96"/>
                        <a:gd name="T29" fmla="*/ 251 h 256"/>
                        <a:gd name="T30" fmla="*/ 52 w 96"/>
                        <a:gd name="T31" fmla="*/ 4 h 256"/>
                        <a:gd name="T32" fmla="*/ 6 w 96"/>
                        <a:gd name="T33" fmla="*/ 4 h 2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96" h="256">
                          <a:moveTo>
                            <a:pt x="89" y="256"/>
                          </a:moveTo>
                          <a:cubicBezTo>
                            <a:pt x="88" y="256"/>
                            <a:pt x="86" y="256"/>
                            <a:pt x="84" y="255"/>
                          </a:cubicBezTo>
                          <a:cubicBezTo>
                            <a:pt x="80" y="254"/>
                            <a:pt x="76" y="249"/>
                            <a:pt x="73" y="243"/>
                          </a:cubicBezTo>
                          <a:cubicBezTo>
                            <a:pt x="65" y="226"/>
                            <a:pt x="3" y="12"/>
                            <a:pt x="0" y="3"/>
                          </a:cubicBezTo>
                          <a:cubicBezTo>
                            <a:pt x="0" y="2"/>
                            <a:pt x="0" y="1"/>
                            <a:pt x="1" y="1"/>
                          </a:cubicBezTo>
                          <a:cubicBezTo>
                            <a:pt x="1" y="0"/>
                            <a:pt x="2" y="0"/>
                            <a:pt x="3" y="0"/>
                          </a:cubicBezTo>
                          <a:cubicBezTo>
                            <a:pt x="54" y="0"/>
                            <a:pt x="54" y="0"/>
                            <a:pt x="54" y="0"/>
                          </a:cubicBezTo>
                          <a:cubicBezTo>
                            <a:pt x="55" y="0"/>
                            <a:pt x="56" y="0"/>
                            <a:pt x="56" y="2"/>
                          </a:cubicBezTo>
                          <a:cubicBezTo>
                            <a:pt x="96" y="253"/>
                            <a:pt x="96" y="253"/>
                            <a:pt x="96" y="253"/>
                          </a:cubicBezTo>
                          <a:cubicBezTo>
                            <a:pt x="96" y="254"/>
                            <a:pt x="96" y="255"/>
                            <a:pt x="95" y="255"/>
                          </a:cubicBezTo>
                          <a:cubicBezTo>
                            <a:pt x="95" y="255"/>
                            <a:pt x="93" y="256"/>
                            <a:pt x="89" y="256"/>
                          </a:cubicBezTo>
                          <a:moveTo>
                            <a:pt x="6" y="4"/>
                          </a:moveTo>
                          <a:cubicBezTo>
                            <a:pt x="14" y="31"/>
                            <a:pt x="70" y="226"/>
                            <a:pt x="77" y="241"/>
                          </a:cubicBezTo>
                          <a:cubicBezTo>
                            <a:pt x="79" y="246"/>
                            <a:pt x="82" y="250"/>
                            <a:pt x="86" y="251"/>
                          </a:cubicBezTo>
                          <a:cubicBezTo>
                            <a:pt x="88" y="252"/>
                            <a:pt x="90" y="252"/>
                            <a:pt x="91" y="251"/>
                          </a:cubicBezTo>
                          <a:cubicBezTo>
                            <a:pt x="52" y="4"/>
                            <a:pt x="52" y="4"/>
                            <a:pt x="52" y="4"/>
                          </a:cubicBezTo>
                          <a:lnTo>
                            <a:pt x="6" y="4"/>
                          </a:lnTo>
                          <a:close/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3" name="Freeform 406"/>
                    <p:cNvSpPr>
                      <a:spLocks noEditPoints="1"/>
                    </p:cNvSpPr>
                    <p:nvPr/>
                  </p:nvSpPr>
                  <p:spPr bwMode="auto">
                    <a:xfrm flipH="1">
                      <a:off x="9477687" y="3615614"/>
                      <a:ext cx="465327" cy="1242186"/>
                    </a:xfrm>
                    <a:custGeom>
                      <a:avLst/>
                      <a:gdLst>
                        <a:gd name="T0" fmla="*/ 7 w 96"/>
                        <a:gd name="T1" fmla="*/ 256 h 256"/>
                        <a:gd name="T2" fmla="*/ 1 w 96"/>
                        <a:gd name="T3" fmla="*/ 255 h 256"/>
                        <a:gd name="T4" fmla="*/ 0 w 96"/>
                        <a:gd name="T5" fmla="*/ 253 h 256"/>
                        <a:gd name="T6" fmla="*/ 40 w 96"/>
                        <a:gd name="T7" fmla="*/ 2 h 256"/>
                        <a:gd name="T8" fmla="*/ 43 w 96"/>
                        <a:gd name="T9" fmla="*/ 0 h 256"/>
                        <a:gd name="T10" fmla="*/ 94 w 96"/>
                        <a:gd name="T11" fmla="*/ 0 h 256"/>
                        <a:gd name="T12" fmla="*/ 95 w 96"/>
                        <a:gd name="T13" fmla="*/ 1 h 256"/>
                        <a:gd name="T14" fmla="*/ 96 w 96"/>
                        <a:gd name="T15" fmla="*/ 3 h 256"/>
                        <a:gd name="T16" fmla="*/ 24 w 96"/>
                        <a:gd name="T17" fmla="*/ 243 h 256"/>
                        <a:gd name="T18" fmla="*/ 12 w 96"/>
                        <a:gd name="T19" fmla="*/ 255 h 256"/>
                        <a:gd name="T20" fmla="*/ 7 w 96"/>
                        <a:gd name="T21" fmla="*/ 256 h 256"/>
                        <a:gd name="T22" fmla="*/ 5 w 96"/>
                        <a:gd name="T23" fmla="*/ 251 h 256"/>
                        <a:gd name="T24" fmla="*/ 19 w 96"/>
                        <a:gd name="T25" fmla="*/ 241 h 256"/>
                        <a:gd name="T26" fmla="*/ 90 w 96"/>
                        <a:gd name="T27" fmla="*/ 4 h 256"/>
                        <a:gd name="T28" fmla="*/ 45 w 96"/>
                        <a:gd name="T29" fmla="*/ 4 h 256"/>
                        <a:gd name="T30" fmla="*/ 5 w 96"/>
                        <a:gd name="T31" fmla="*/ 251 h 2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96" h="256">
                          <a:moveTo>
                            <a:pt x="7" y="256"/>
                          </a:moveTo>
                          <a:cubicBezTo>
                            <a:pt x="4" y="256"/>
                            <a:pt x="2" y="255"/>
                            <a:pt x="1" y="255"/>
                          </a:cubicBezTo>
                          <a:cubicBezTo>
                            <a:pt x="0" y="255"/>
                            <a:pt x="0" y="254"/>
                            <a:pt x="0" y="253"/>
                          </a:cubicBezTo>
                          <a:cubicBezTo>
                            <a:pt x="40" y="2"/>
                            <a:pt x="40" y="2"/>
                            <a:pt x="40" y="2"/>
                          </a:cubicBezTo>
                          <a:cubicBezTo>
                            <a:pt x="41" y="0"/>
                            <a:pt x="42" y="0"/>
                            <a:pt x="43" y="0"/>
                          </a:cubicBezTo>
                          <a:cubicBezTo>
                            <a:pt x="94" y="0"/>
                            <a:pt x="94" y="0"/>
                            <a:pt x="94" y="0"/>
                          </a:cubicBezTo>
                          <a:cubicBezTo>
                            <a:pt x="94" y="0"/>
                            <a:pt x="95" y="0"/>
                            <a:pt x="95" y="1"/>
                          </a:cubicBezTo>
                          <a:cubicBezTo>
                            <a:pt x="96" y="1"/>
                            <a:pt x="96" y="2"/>
                            <a:pt x="96" y="3"/>
                          </a:cubicBezTo>
                          <a:cubicBezTo>
                            <a:pt x="93" y="12"/>
                            <a:pt x="31" y="226"/>
                            <a:pt x="24" y="243"/>
                          </a:cubicBezTo>
                          <a:cubicBezTo>
                            <a:pt x="21" y="249"/>
                            <a:pt x="17" y="254"/>
                            <a:pt x="12" y="255"/>
                          </a:cubicBezTo>
                          <a:cubicBezTo>
                            <a:pt x="10" y="256"/>
                            <a:pt x="8" y="256"/>
                            <a:pt x="7" y="256"/>
                          </a:cubicBezTo>
                          <a:moveTo>
                            <a:pt x="5" y="251"/>
                          </a:moveTo>
                          <a:cubicBezTo>
                            <a:pt x="8" y="252"/>
                            <a:pt x="14" y="252"/>
                            <a:pt x="19" y="241"/>
                          </a:cubicBezTo>
                          <a:cubicBezTo>
                            <a:pt x="26" y="226"/>
                            <a:pt x="83" y="31"/>
                            <a:pt x="90" y="4"/>
                          </a:cubicBezTo>
                          <a:cubicBezTo>
                            <a:pt x="45" y="4"/>
                            <a:pt x="45" y="4"/>
                            <a:pt x="45" y="4"/>
                          </a:cubicBezTo>
                          <a:lnTo>
                            <a:pt x="5" y="251"/>
                          </a:lnTo>
                          <a:close/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4" name="Freeform 407"/>
                    <p:cNvSpPr>
                      <a:spLocks/>
                    </p:cNvSpPr>
                    <p:nvPr/>
                  </p:nvSpPr>
                  <p:spPr bwMode="auto">
                    <a:xfrm flipH="1">
                      <a:off x="7403187" y="3615614"/>
                      <a:ext cx="2617724" cy="163984"/>
                    </a:xfrm>
                    <a:custGeom>
                      <a:avLst/>
                      <a:gdLst>
                        <a:gd name="T0" fmla="*/ 270 w 539"/>
                        <a:gd name="T1" fmla="*/ 17 h 34"/>
                        <a:gd name="T2" fmla="*/ 6 w 539"/>
                        <a:gd name="T3" fmla="*/ 0 h 34"/>
                        <a:gd name="T4" fmla="*/ 0 w 539"/>
                        <a:gd name="T5" fmla="*/ 0 h 34"/>
                        <a:gd name="T6" fmla="*/ 0 w 539"/>
                        <a:gd name="T7" fmla="*/ 11 h 34"/>
                        <a:gd name="T8" fmla="*/ 270 w 539"/>
                        <a:gd name="T9" fmla="*/ 34 h 34"/>
                        <a:gd name="T10" fmla="*/ 539 w 539"/>
                        <a:gd name="T11" fmla="*/ 11 h 34"/>
                        <a:gd name="T12" fmla="*/ 539 w 539"/>
                        <a:gd name="T13" fmla="*/ 0 h 34"/>
                        <a:gd name="T14" fmla="*/ 533 w 539"/>
                        <a:gd name="T15" fmla="*/ 0 h 34"/>
                        <a:gd name="T16" fmla="*/ 270 w 539"/>
                        <a:gd name="T17" fmla="*/ 17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39" h="34">
                          <a:moveTo>
                            <a:pt x="270" y="17"/>
                          </a:moveTo>
                          <a:cubicBezTo>
                            <a:pt x="140" y="17"/>
                            <a:pt x="32" y="10"/>
                            <a:pt x="6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1"/>
                            <a:pt x="0" y="11"/>
                            <a:pt x="0" y="11"/>
                          </a:cubicBezTo>
                          <a:cubicBezTo>
                            <a:pt x="0" y="24"/>
                            <a:pt x="121" y="34"/>
                            <a:pt x="270" y="34"/>
                          </a:cubicBezTo>
                          <a:cubicBezTo>
                            <a:pt x="419" y="34"/>
                            <a:pt x="539" y="24"/>
                            <a:pt x="539" y="11"/>
                          </a:cubicBezTo>
                          <a:cubicBezTo>
                            <a:pt x="539" y="0"/>
                            <a:pt x="539" y="0"/>
                            <a:pt x="539" y="0"/>
                          </a:cubicBezTo>
                          <a:cubicBezTo>
                            <a:pt x="533" y="0"/>
                            <a:pt x="533" y="0"/>
                            <a:pt x="533" y="0"/>
                          </a:cubicBezTo>
                          <a:cubicBezTo>
                            <a:pt x="507" y="10"/>
                            <a:pt x="399" y="17"/>
                            <a:pt x="270" y="17"/>
                          </a:cubicBezTo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5" name="Oval 408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7403187" y="3502874"/>
                      <a:ext cx="2617724" cy="219330"/>
                    </a:xfrm>
                    <a:prstGeom prst="ellipse">
                      <a:avLst/>
                    </a:pr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6" name="Rectangle 409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8825819" y="3595116"/>
                      <a:ext cx="14349" cy="20498"/>
                    </a:xfrm>
                    <a:prstGeom prst="rect">
                      <a:avLst/>
                    </a:prstGeom>
                    <a:solidFill>
                      <a:srgbClr val="C6C6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7" name="Freeform 410"/>
                    <p:cNvSpPr>
                      <a:spLocks/>
                    </p:cNvSpPr>
                    <p:nvPr/>
                  </p:nvSpPr>
                  <p:spPr bwMode="auto">
                    <a:xfrm flipH="1">
                      <a:off x="8825818" y="3615614"/>
                      <a:ext cx="569873" cy="47146"/>
                    </a:xfrm>
                    <a:custGeom>
                      <a:avLst/>
                      <a:gdLst>
                        <a:gd name="T0" fmla="*/ 117 w 117"/>
                        <a:gd name="T1" fmla="*/ 1 h 10"/>
                        <a:gd name="T2" fmla="*/ 116 w 117"/>
                        <a:gd name="T3" fmla="*/ 0 h 10"/>
                        <a:gd name="T4" fmla="*/ 11 w 117"/>
                        <a:gd name="T5" fmla="*/ 0 h 10"/>
                        <a:gd name="T6" fmla="*/ 8 w 117"/>
                        <a:gd name="T7" fmla="*/ 1 h 10"/>
                        <a:gd name="T8" fmla="*/ 0 w 117"/>
                        <a:gd name="T9" fmla="*/ 9 h 10"/>
                        <a:gd name="T10" fmla="*/ 1 w 117"/>
                        <a:gd name="T11" fmla="*/ 10 h 10"/>
                        <a:gd name="T12" fmla="*/ 106 w 117"/>
                        <a:gd name="T13" fmla="*/ 10 h 10"/>
                        <a:gd name="T14" fmla="*/ 109 w 117"/>
                        <a:gd name="T15" fmla="*/ 9 h 10"/>
                        <a:gd name="T16" fmla="*/ 117 w 117"/>
                        <a:gd name="T17" fmla="*/ 1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7" h="10">
                          <a:moveTo>
                            <a:pt x="117" y="1"/>
                          </a:moveTo>
                          <a:cubicBezTo>
                            <a:pt x="117" y="0"/>
                            <a:pt x="117" y="0"/>
                            <a:pt x="116" y="0"/>
                          </a:cubicBezTo>
                          <a:cubicBezTo>
                            <a:pt x="11" y="0"/>
                            <a:pt x="11" y="0"/>
                            <a:pt x="11" y="0"/>
                          </a:cubicBezTo>
                          <a:cubicBezTo>
                            <a:pt x="10" y="0"/>
                            <a:pt x="9" y="0"/>
                            <a:pt x="8" y="1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10"/>
                            <a:pt x="0" y="10"/>
                            <a:pt x="1" y="10"/>
                          </a:cubicBezTo>
                          <a:cubicBezTo>
                            <a:pt x="106" y="10"/>
                            <a:pt x="106" y="10"/>
                            <a:pt x="106" y="10"/>
                          </a:cubicBezTo>
                          <a:cubicBezTo>
                            <a:pt x="107" y="10"/>
                            <a:pt x="108" y="10"/>
                            <a:pt x="109" y="9"/>
                          </a:cubicBezTo>
                          <a:lnTo>
                            <a:pt x="117" y="1"/>
                          </a:lnTo>
                          <a:close/>
                        </a:path>
                      </a:pathLst>
                    </a:custGeom>
                    <a:solidFill>
                      <a:srgbClr val="C6C6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8" name="Freeform 411"/>
                    <p:cNvSpPr>
                      <a:spLocks/>
                    </p:cNvSpPr>
                    <p:nvPr/>
                  </p:nvSpPr>
                  <p:spPr bwMode="auto">
                    <a:xfrm flipH="1">
                      <a:off x="8825818" y="3595116"/>
                      <a:ext cx="569873" cy="53295"/>
                    </a:xfrm>
                    <a:custGeom>
                      <a:avLst/>
                      <a:gdLst>
                        <a:gd name="T0" fmla="*/ 117 w 117"/>
                        <a:gd name="T1" fmla="*/ 1 h 11"/>
                        <a:gd name="T2" fmla="*/ 116 w 117"/>
                        <a:gd name="T3" fmla="*/ 0 h 11"/>
                        <a:gd name="T4" fmla="*/ 11 w 117"/>
                        <a:gd name="T5" fmla="*/ 0 h 11"/>
                        <a:gd name="T6" fmla="*/ 8 w 117"/>
                        <a:gd name="T7" fmla="*/ 1 h 11"/>
                        <a:gd name="T8" fmla="*/ 0 w 117"/>
                        <a:gd name="T9" fmla="*/ 9 h 11"/>
                        <a:gd name="T10" fmla="*/ 1 w 117"/>
                        <a:gd name="T11" fmla="*/ 11 h 11"/>
                        <a:gd name="T12" fmla="*/ 106 w 117"/>
                        <a:gd name="T13" fmla="*/ 11 h 11"/>
                        <a:gd name="T14" fmla="*/ 109 w 117"/>
                        <a:gd name="T15" fmla="*/ 9 h 11"/>
                        <a:gd name="T16" fmla="*/ 117 w 117"/>
                        <a:gd name="T17" fmla="*/ 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7" h="11">
                          <a:moveTo>
                            <a:pt x="117" y="1"/>
                          </a:moveTo>
                          <a:cubicBezTo>
                            <a:pt x="117" y="0"/>
                            <a:pt x="117" y="0"/>
                            <a:pt x="116" y="0"/>
                          </a:cubicBezTo>
                          <a:cubicBezTo>
                            <a:pt x="11" y="0"/>
                            <a:pt x="11" y="0"/>
                            <a:pt x="11" y="0"/>
                          </a:cubicBezTo>
                          <a:cubicBezTo>
                            <a:pt x="10" y="0"/>
                            <a:pt x="9" y="0"/>
                            <a:pt x="8" y="1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0" y="10"/>
                            <a:pt x="0" y="11"/>
                            <a:pt x="1" y="11"/>
                          </a:cubicBezTo>
                          <a:cubicBezTo>
                            <a:pt x="106" y="11"/>
                            <a:pt x="106" y="11"/>
                            <a:pt x="106" y="11"/>
                          </a:cubicBezTo>
                          <a:cubicBezTo>
                            <a:pt x="107" y="11"/>
                            <a:pt x="108" y="10"/>
                            <a:pt x="109" y="9"/>
                          </a:cubicBezTo>
                          <a:lnTo>
                            <a:pt x="117" y="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9" name="Rectangle 412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7932062" y="3586917"/>
                      <a:ext cx="485827" cy="8200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0" name="Freeform 413"/>
                    <p:cNvSpPr>
                      <a:spLocks/>
                    </p:cNvSpPr>
                    <p:nvPr/>
                  </p:nvSpPr>
                  <p:spPr bwMode="auto">
                    <a:xfrm flipH="1">
                      <a:off x="7917712" y="3547970"/>
                      <a:ext cx="514526" cy="38947"/>
                    </a:xfrm>
                    <a:custGeom>
                      <a:avLst/>
                      <a:gdLst>
                        <a:gd name="T0" fmla="*/ 83 w 106"/>
                        <a:gd name="T1" fmla="*/ 0 h 8"/>
                        <a:gd name="T2" fmla="*/ 91 w 106"/>
                        <a:gd name="T3" fmla="*/ 2 h 8"/>
                        <a:gd name="T4" fmla="*/ 98 w 106"/>
                        <a:gd name="T5" fmla="*/ 5 h 8"/>
                        <a:gd name="T6" fmla="*/ 102 w 106"/>
                        <a:gd name="T7" fmla="*/ 7 h 8"/>
                        <a:gd name="T8" fmla="*/ 100 w 106"/>
                        <a:gd name="T9" fmla="*/ 8 h 8"/>
                        <a:gd name="T10" fmla="*/ 84 w 106"/>
                        <a:gd name="T11" fmla="*/ 8 h 8"/>
                        <a:gd name="T12" fmla="*/ 83 w 106"/>
                        <a:gd name="T13" fmla="*/ 8 h 8"/>
                        <a:gd name="T14" fmla="*/ 6 w 106"/>
                        <a:gd name="T15" fmla="*/ 8 h 8"/>
                        <a:gd name="T16" fmla="*/ 5 w 106"/>
                        <a:gd name="T17" fmla="*/ 6 h 8"/>
                        <a:gd name="T18" fmla="*/ 13 w 106"/>
                        <a:gd name="T19" fmla="*/ 3 h 8"/>
                        <a:gd name="T20" fmla="*/ 26 w 106"/>
                        <a:gd name="T21" fmla="*/ 0 h 8"/>
                        <a:gd name="T22" fmla="*/ 83 w 106"/>
                        <a:gd name="T23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6" h="8">
                          <a:moveTo>
                            <a:pt x="83" y="0"/>
                          </a:moveTo>
                          <a:cubicBezTo>
                            <a:pt x="83" y="0"/>
                            <a:pt x="87" y="0"/>
                            <a:pt x="91" y="2"/>
                          </a:cubicBezTo>
                          <a:cubicBezTo>
                            <a:pt x="98" y="5"/>
                            <a:pt x="98" y="5"/>
                            <a:pt x="98" y="5"/>
                          </a:cubicBezTo>
                          <a:cubicBezTo>
                            <a:pt x="102" y="7"/>
                            <a:pt x="102" y="7"/>
                            <a:pt x="102" y="7"/>
                          </a:cubicBezTo>
                          <a:cubicBezTo>
                            <a:pt x="102" y="7"/>
                            <a:pt x="106" y="8"/>
                            <a:pt x="100" y="8"/>
                          </a:cubicBezTo>
                          <a:cubicBezTo>
                            <a:pt x="84" y="8"/>
                            <a:pt x="84" y="8"/>
                            <a:pt x="84" y="8"/>
                          </a:cubicBezTo>
                          <a:cubicBezTo>
                            <a:pt x="83" y="8"/>
                            <a:pt x="83" y="8"/>
                            <a:pt x="83" y="8"/>
                          </a:cubicBezTo>
                          <a:cubicBezTo>
                            <a:pt x="6" y="8"/>
                            <a:pt x="6" y="8"/>
                            <a:pt x="6" y="8"/>
                          </a:cubicBezTo>
                          <a:cubicBezTo>
                            <a:pt x="6" y="8"/>
                            <a:pt x="0" y="8"/>
                            <a:pt x="5" y="6"/>
                          </a:cubicBezTo>
                          <a:cubicBezTo>
                            <a:pt x="13" y="3"/>
                            <a:pt x="13" y="3"/>
                            <a:pt x="13" y="3"/>
                          </a:cubicBezTo>
                          <a:cubicBezTo>
                            <a:pt x="13" y="3"/>
                            <a:pt x="19" y="0"/>
                            <a:pt x="26" y="0"/>
                          </a:cubicBezTo>
                          <a:lnTo>
                            <a:pt x="83" y="0"/>
                          </a:lnTo>
                          <a:close/>
                        </a:path>
                      </a:pathLst>
                    </a:custGeom>
                    <a:solidFill>
                      <a:srgbClr val="C6C6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1" name="Freeform 430"/>
                    <p:cNvSpPr>
                      <a:spLocks/>
                    </p:cNvSpPr>
                    <p:nvPr/>
                  </p:nvSpPr>
                  <p:spPr bwMode="auto">
                    <a:xfrm flipH="1">
                      <a:off x="9549433" y="2750594"/>
                      <a:ext cx="6150" cy="0"/>
                    </a:xfrm>
                    <a:custGeom>
                      <a:avLst/>
                      <a:gdLst>
                        <a:gd name="T0" fmla="*/ 1 w 1"/>
                        <a:gd name="T1" fmla="*/ 0 w 1"/>
                        <a:gd name="T2" fmla="*/ 1 w 1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</a:cxnLst>
                      <a:rect l="0" t="0" r="r" b="b"/>
                      <a:pathLst>
                        <a:path w="1">
                          <a:moveTo>
                            <a:pt x="1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1" y="0"/>
                            <a:pt x="1" y="0"/>
                          </a:cubicBezTo>
                        </a:path>
                      </a:pathLst>
                    </a:custGeom>
                    <a:solidFill>
                      <a:srgbClr val="F6CAA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2" name="Freeform 445"/>
                    <p:cNvSpPr>
                      <a:spLocks/>
                    </p:cNvSpPr>
                    <p:nvPr/>
                  </p:nvSpPr>
                  <p:spPr bwMode="auto">
                    <a:xfrm flipH="1">
                      <a:off x="8856568" y="3771399"/>
                      <a:ext cx="522724" cy="1037204"/>
                    </a:xfrm>
                    <a:custGeom>
                      <a:avLst/>
                      <a:gdLst>
                        <a:gd name="T0" fmla="*/ 203 w 255"/>
                        <a:gd name="T1" fmla="*/ 120 h 506"/>
                        <a:gd name="T2" fmla="*/ 28 w 255"/>
                        <a:gd name="T3" fmla="*/ 97 h 506"/>
                        <a:gd name="T4" fmla="*/ 42 w 255"/>
                        <a:gd name="T5" fmla="*/ 4 h 506"/>
                        <a:gd name="T6" fmla="*/ 14 w 255"/>
                        <a:gd name="T7" fmla="*/ 0 h 506"/>
                        <a:gd name="T8" fmla="*/ 0 w 255"/>
                        <a:gd name="T9" fmla="*/ 104 h 506"/>
                        <a:gd name="T10" fmla="*/ 170 w 255"/>
                        <a:gd name="T11" fmla="*/ 130 h 506"/>
                        <a:gd name="T12" fmla="*/ 244 w 255"/>
                        <a:gd name="T13" fmla="*/ 506 h 506"/>
                        <a:gd name="T14" fmla="*/ 255 w 255"/>
                        <a:gd name="T15" fmla="*/ 499 h 5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55" h="506">
                          <a:moveTo>
                            <a:pt x="203" y="120"/>
                          </a:moveTo>
                          <a:lnTo>
                            <a:pt x="28" y="97"/>
                          </a:lnTo>
                          <a:lnTo>
                            <a:pt x="42" y="4"/>
                          </a:lnTo>
                          <a:lnTo>
                            <a:pt x="14" y="0"/>
                          </a:lnTo>
                          <a:lnTo>
                            <a:pt x="0" y="104"/>
                          </a:lnTo>
                          <a:lnTo>
                            <a:pt x="170" y="130"/>
                          </a:lnTo>
                          <a:lnTo>
                            <a:pt x="244" y="506"/>
                          </a:lnTo>
                          <a:lnTo>
                            <a:pt x="255" y="499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3" name="Freeform 465"/>
                    <p:cNvSpPr>
                      <a:spLocks/>
                    </p:cNvSpPr>
                    <p:nvPr/>
                  </p:nvSpPr>
                  <p:spPr bwMode="auto">
                    <a:xfrm flipH="1">
                      <a:off x="9268598" y="4109618"/>
                      <a:ext cx="81996" cy="645690"/>
                    </a:xfrm>
                    <a:custGeom>
                      <a:avLst/>
                      <a:gdLst>
                        <a:gd name="T0" fmla="*/ 9 w 17"/>
                        <a:gd name="T1" fmla="*/ 133 h 133"/>
                        <a:gd name="T2" fmla="*/ 0 w 17"/>
                        <a:gd name="T3" fmla="*/ 124 h 133"/>
                        <a:gd name="T4" fmla="*/ 0 w 17"/>
                        <a:gd name="T5" fmla="*/ 8 h 133"/>
                        <a:gd name="T6" fmla="*/ 9 w 17"/>
                        <a:gd name="T7" fmla="*/ 0 h 133"/>
                        <a:gd name="T8" fmla="*/ 17 w 17"/>
                        <a:gd name="T9" fmla="*/ 8 h 133"/>
                        <a:gd name="T10" fmla="*/ 17 w 17"/>
                        <a:gd name="T11" fmla="*/ 124 h 133"/>
                        <a:gd name="T12" fmla="*/ 9 w 17"/>
                        <a:gd name="T13" fmla="*/ 133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7" h="133">
                          <a:moveTo>
                            <a:pt x="9" y="133"/>
                          </a:moveTo>
                          <a:cubicBezTo>
                            <a:pt x="4" y="133"/>
                            <a:pt x="0" y="129"/>
                            <a:pt x="0" y="124"/>
                          </a:cubicBez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4"/>
                            <a:pt x="4" y="0"/>
                            <a:pt x="9" y="0"/>
                          </a:cubicBezTo>
                          <a:cubicBezTo>
                            <a:pt x="13" y="0"/>
                            <a:pt x="17" y="4"/>
                            <a:pt x="17" y="8"/>
                          </a:cubicBezTo>
                          <a:cubicBezTo>
                            <a:pt x="17" y="124"/>
                            <a:pt x="17" y="124"/>
                            <a:pt x="17" y="124"/>
                          </a:cubicBezTo>
                          <a:cubicBezTo>
                            <a:pt x="17" y="129"/>
                            <a:pt x="13" y="133"/>
                            <a:pt x="9" y="133"/>
                          </a:cubicBezTo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4" name="Freeform 466"/>
                    <p:cNvSpPr>
                      <a:spLocks/>
                    </p:cNvSpPr>
                    <p:nvPr/>
                  </p:nvSpPr>
                  <p:spPr bwMode="auto">
                    <a:xfrm flipH="1">
                      <a:off x="8924215" y="4027626"/>
                      <a:ext cx="770763" cy="120939"/>
                    </a:xfrm>
                    <a:custGeom>
                      <a:avLst/>
                      <a:gdLst>
                        <a:gd name="T0" fmla="*/ 134 w 159"/>
                        <a:gd name="T1" fmla="*/ 0 h 25"/>
                        <a:gd name="T2" fmla="*/ 86 w 159"/>
                        <a:gd name="T3" fmla="*/ 0 h 25"/>
                        <a:gd name="T4" fmla="*/ 25 w 159"/>
                        <a:gd name="T5" fmla="*/ 0 h 25"/>
                        <a:gd name="T6" fmla="*/ 0 w 159"/>
                        <a:gd name="T7" fmla="*/ 25 h 25"/>
                        <a:gd name="T8" fmla="*/ 159 w 159"/>
                        <a:gd name="T9" fmla="*/ 25 h 25"/>
                        <a:gd name="T10" fmla="*/ 134 w 159"/>
                        <a:gd name="T11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9" h="25">
                          <a:moveTo>
                            <a:pt x="134" y="0"/>
                          </a:moveTo>
                          <a:cubicBezTo>
                            <a:pt x="86" y="0"/>
                            <a:pt x="86" y="0"/>
                            <a:pt x="86" y="0"/>
                          </a:cubicBezTo>
                          <a:cubicBezTo>
                            <a:pt x="25" y="0"/>
                            <a:pt x="25" y="0"/>
                            <a:pt x="25" y="0"/>
                          </a:cubicBezTo>
                          <a:cubicBezTo>
                            <a:pt x="12" y="0"/>
                            <a:pt x="0" y="12"/>
                            <a:pt x="0" y="25"/>
                          </a:cubicBezTo>
                          <a:cubicBezTo>
                            <a:pt x="159" y="25"/>
                            <a:pt x="159" y="25"/>
                            <a:pt x="159" y="25"/>
                          </a:cubicBezTo>
                          <a:cubicBezTo>
                            <a:pt x="159" y="12"/>
                            <a:pt x="148" y="0"/>
                            <a:pt x="134" y="0"/>
                          </a:cubicBezTo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5" name="Freeform 467"/>
                    <p:cNvSpPr>
                      <a:spLocks/>
                    </p:cNvSpPr>
                    <p:nvPr/>
                  </p:nvSpPr>
                  <p:spPr bwMode="auto">
                    <a:xfrm flipH="1">
                      <a:off x="8924215" y="4027626"/>
                      <a:ext cx="694916" cy="120939"/>
                    </a:xfrm>
                    <a:custGeom>
                      <a:avLst/>
                      <a:gdLst>
                        <a:gd name="T0" fmla="*/ 54 w 143"/>
                        <a:gd name="T1" fmla="*/ 2 h 25"/>
                        <a:gd name="T2" fmla="*/ 102 w 143"/>
                        <a:gd name="T3" fmla="*/ 2 h 25"/>
                        <a:gd name="T4" fmla="*/ 126 w 143"/>
                        <a:gd name="T5" fmla="*/ 25 h 25"/>
                        <a:gd name="T6" fmla="*/ 143 w 143"/>
                        <a:gd name="T7" fmla="*/ 25 h 25"/>
                        <a:gd name="T8" fmla="*/ 118 w 143"/>
                        <a:gd name="T9" fmla="*/ 0 h 25"/>
                        <a:gd name="T10" fmla="*/ 88 w 143"/>
                        <a:gd name="T11" fmla="*/ 0 h 25"/>
                        <a:gd name="T12" fmla="*/ 9 w 143"/>
                        <a:gd name="T13" fmla="*/ 0 h 25"/>
                        <a:gd name="T14" fmla="*/ 0 w 143"/>
                        <a:gd name="T15" fmla="*/ 2 h 25"/>
                        <a:gd name="T16" fmla="*/ 54 w 143"/>
                        <a:gd name="T17" fmla="*/ 2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3" h="25">
                          <a:moveTo>
                            <a:pt x="54" y="2"/>
                          </a:moveTo>
                          <a:cubicBezTo>
                            <a:pt x="102" y="2"/>
                            <a:pt x="102" y="2"/>
                            <a:pt x="102" y="2"/>
                          </a:cubicBezTo>
                          <a:cubicBezTo>
                            <a:pt x="115" y="2"/>
                            <a:pt x="126" y="12"/>
                            <a:pt x="126" y="25"/>
                          </a:cubicBezTo>
                          <a:cubicBezTo>
                            <a:pt x="143" y="25"/>
                            <a:pt x="143" y="25"/>
                            <a:pt x="143" y="25"/>
                          </a:cubicBezTo>
                          <a:cubicBezTo>
                            <a:pt x="143" y="12"/>
                            <a:pt x="132" y="0"/>
                            <a:pt x="118" y="0"/>
                          </a:cubicBezTo>
                          <a:cubicBezTo>
                            <a:pt x="88" y="0"/>
                            <a:pt x="88" y="0"/>
                            <a:pt x="88" y="0"/>
                          </a:cubicBezTo>
                          <a:cubicBezTo>
                            <a:pt x="9" y="0"/>
                            <a:pt x="9" y="0"/>
                            <a:pt x="9" y="0"/>
                          </a:cubicBezTo>
                          <a:cubicBezTo>
                            <a:pt x="6" y="0"/>
                            <a:pt x="3" y="1"/>
                            <a:pt x="0" y="2"/>
                          </a:cubicBezTo>
                          <a:lnTo>
                            <a:pt x="54" y="2"/>
                          </a:lnTo>
                          <a:close/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6" name="Freeform 468"/>
                    <p:cNvSpPr>
                      <a:spLocks/>
                    </p:cNvSpPr>
                    <p:nvPr/>
                  </p:nvSpPr>
                  <p:spPr bwMode="auto">
                    <a:xfrm flipH="1">
                      <a:off x="9026709" y="4624120"/>
                      <a:ext cx="567822" cy="194732"/>
                    </a:xfrm>
                    <a:custGeom>
                      <a:avLst/>
                      <a:gdLst>
                        <a:gd name="T0" fmla="*/ 108 w 117"/>
                        <a:gd name="T1" fmla="*/ 39 h 40"/>
                        <a:gd name="T2" fmla="*/ 101 w 117"/>
                        <a:gd name="T3" fmla="*/ 36 h 40"/>
                        <a:gd name="T4" fmla="*/ 59 w 117"/>
                        <a:gd name="T5" fmla="*/ 17 h 40"/>
                        <a:gd name="T6" fmla="*/ 16 w 117"/>
                        <a:gd name="T7" fmla="*/ 36 h 40"/>
                        <a:gd name="T8" fmla="*/ 4 w 117"/>
                        <a:gd name="T9" fmla="*/ 37 h 40"/>
                        <a:gd name="T10" fmla="*/ 3 w 117"/>
                        <a:gd name="T11" fmla="*/ 24 h 40"/>
                        <a:gd name="T12" fmla="*/ 59 w 117"/>
                        <a:gd name="T13" fmla="*/ 0 h 40"/>
                        <a:gd name="T14" fmla="*/ 114 w 117"/>
                        <a:gd name="T15" fmla="*/ 24 h 40"/>
                        <a:gd name="T16" fmla="*/ 113 w 117"/>
                        <a:gd name="T17" fmla="*/ 37 h 40"/>
                        <a:gd name="T18" fmla="*/ 108 w 117"/>
                        <a:gd name="T19" fmla="*/ 39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17" h="40">
                          <a:moveTo>
                            <a:pt x="108" y="39"/>
                          </a:moveTo>
                          <a:cubicBezTo>
                            <a:pt x="105" y="39"/>
                            <a:pt x="103" y="38"/>
                            <a:pt x="101" y="36"/>
                          </a:cubicBezTo>
                          <a:cubicBezTo>
                            <a:pt x="90" y="24"/>
                            <a:pt x="75" y="17"/>
                            <a:pt x="59" y="17"/>
                          </a:cubicBezTo>
                          <a:cubicBezTo>
                            <a:pt x="42" y="17"/>
                            <a:pt x="27" y="24"/>
                            <a:pt x="16" y="36"/>
                          </a:cubicBezTo>
                          <a:cubicBezTo>
                            <a:pt x="13" y="40"/>
                            <a:pt x="7" y="40"/>
                            <a:pt x="4" y="37"/>
                          </a:cubicBezTo>
                          <a:cubicBezTo>
                            <a:pt x="0" y="33"/>
                            <a:pt x="0" y="28"/>
                            <a:pt x="3" y="24"/>
                          </a:cubicBezTo>
                          <a:cubicBezTo>
                            <a:pt x="17" y="9"/>
                            <a:pt x="38" y="0"/>
                            <a:pt x="59" y="0"/>
                          </a:cubicBezTo>
                          <a:cubicBezTo>
                            <a:pt x="80" y="0"/>
                            <a:pt x="100" y="9"/>
                            <a:pt x="114" y="24"/>
                          </a:cubicBezTo>
                          <a:cubicBezTo>
                            <a:pt x="117" y="28"/>
                            <a:pt x="117" y="33"/>
                            <a:pt x="113" y="37"/>
                          </a:cubicBezTo>
                          <a:cubicBezTo>
                            <a:pt x="112" y="38"/>
                            <a:pt x="110" y="39"/>
                            <a:pt x="108" y="39"/>
                          </a:cubicBezTo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7" name="Oval 469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9502286" y="4790155"/>
                      <a:ext cx="92245" cy="96342"/>
                    </a:xfrm>
                    <a:prstGeom prst="ellipse">
                      <a:avLst/>
                    </a:pr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8" name="Oval 470"/>
                    <p:cNvSpPr>
                      <a:spLocks noChangeArrowheads="1"/>
                    </p:cNvSpPr>
                    <p:nvPr/>
                  </p:nvSpPr>
                  <p:spPr bwMode="auto">
                    <a:xfrm flipH="1">
                      <a:off x="9026709" y="4790155"/>
                      <a:ext cx="92245" cy="96342"/>
                    </a:xfrm>
                    <a:prstGeom prst="ellipse">
                      <a:avLst/>
                    </a:pr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9" name="Freeform 471"/>
                    <p:cNvSpPr>
                      <a:spLocks/>
                    </p:cNvSpPr>
                    <p:nvPr/>
                  </p:nvSpPr>
                  <p:spPr bwMode="auto">
                    <a:xfrm flipH="1">
                      <a:off x="9311646" y="3402434"/>
                      <a:ext cx="137343" cy="436610"/>
                    </a:xfrm>
                    <a:custGeom>
                      <a:avLst/>
                      <a:gdLst>
                        <a:gd name="T0" fmla="*/ 10 w 28"/>
                        <a:gd name="T1" fmla="*/ 1 h 90"/>
                        <a:gd name="T2" fmla="*/ 0 w 28"/>
                        <a:gd name="T3" fmla="*/ 1 h 90"/>
                        <a:gd name="T4" fmla="*/ 14 w 28"/>
                        <a:gd name="T5" fmla="*/ 21 h 90"/>
                        <a:gd name="T6" fmla="*/ 14 w 28"/>
                        <a:gd name="T7" fmla="*/ 69 h 90"/>
                        <a:gd name="T8" fmla="*/ 0 w 28"/>
                        <a:gd name="T9" fmla="*/ 90 h 90"/>
                        <a:gd name="T10" fmla="*/ 10 w 28"/>
                        <a:gd name="T11" fmla="*/ 90 h 90"/>
                        <a:gd name="T12" fmla="*/ 28 w 28"/>
                        <a:gd name="T13" fmla="*/ 69 h 90"/>
                        <a:gd name="T14" fmla="*/ 28 w 28"/>
                        <a:gd name="T15" fmla="*/ 21 h 90"/>
                        <a:gd name="T16" fmla="*/ 10 w 28"/>
                        <a:gd name="T17" fmla="*/ 1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" h="90">
                          <a:moveTo>
                            <a:pt x="10" y="1"/>
                          </a:moveTo>
                          <a:cubicBezTo>
                            <a:pt x="10" y="1"/>
                            <a:pt x="4" y="0"/>
                            <a:pt x="0" y="1"/>
                          </a:cubicBezTo>
                          <a:cubicBezTo>
                            <a:pt x="7" y="3"/>
                            <a:pt x="14" y="12"/>
                            <a:pt x="14" y="21"/>
                          </a:cubicBezTo>
                          <a:cubicBezTo>
                            <a:pt x="14" y="69"/>
                            <a:pt x="14" y="69"/>
                            <a:pt x="14" y="69"/>
                          </a:cubicBezTo>
                          <a:cubicBezTo>
                            <a:pt x="14" y="79"/>
                            <a:pt x="8" y="88"/>
                            <a:pt x="0" y="90"/>
                          </a:cubicBezTo>
                          <a:cubicBezTo>
                            <a:pt x="4" y="90"/>
                            <a:pt x="10" y="90"/>
                            <a:pt x="10" y="90"/>
                          </a:cubicBezTo>
                          <a:cubicBezTo>
                            <a:pt x="20" y="90"/>
                            <a:pt x="28" y="80"/>
                            <a:pt x="28" y="69"/>
                          </a:cubicBezTo>
                          <a:cubicBezTo>
                            <a:pt x="28" y="21"/>
                            <a:pt x="28" y="21"/>
                            <a:pt x="28" y="21"/>
                          </a:cubicBezTo>
                          <a:cubicBezTo>
                            <a:pt x="28" y="10"/>
                            <a:pt x="20" y="1"/>
                            <a:pt x="10" y="1"/>
                          </a:cubicBezTo>
                        </a:path>
                      </a:pathLst>
                    </a:custGeom>
                    <a:solidFill>
                      <a:srgbClr val="A8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0" name="Freeform 472"/>
                    <p:cNvSpPr>
                      <a:spLocks/>
                    </p:cNvSpPr>
                    <p:nvPr/>
                  </p:nvSpPr>
                  <p:spPr bwMode="auto">
                    <a:xfrm flipH="1">
                      <a:off x="9360844" y="3406533"/>
                      <a:ext cx="334133" cy="432510"/>
                    </a:xfrm>
                    <a:custGeom>
                      <a:avLst/>
                      <a:gdLst>
                        <a:gd name="T0" fmla="*/ 69 w 69"/>
                        <a:gd name="T1" fmla="*/ 68 h 89"/>
                        <a:gd name="T2" fmla="*/ 50 w 69"/>
                        <a:gd name="T3" fmla="*/ 89 h 89"/>
                        <a:gd name="T4" fmla="*/ 34 w 69"/>
                        <a:gd name="T5" fmla="*/ 88 h 89"/>
                        <a:gd name="T6" fmla="*/ 19 w 69"/>
                        <a:gd name="T7" fmla="*/ 89 h 89"/>
                        <a:gd name="T8" fmla="*/ 0 w 69"/>
                        <a:gd name="T9" fmla="*/ 68 h 89"/>
                        <a:gd name="T10" fmla="*/ 0 w 69"/>
                        <a:gd name="T11" fmla="*/ 20 h 89"/>
                        <a:gd name="T12" fmla="*/ 19 w 69"/>
                        <a:gd name="T13" fmla="*/ 0 h 89"/>
                        <a:gd name="T14" fmla="*/ 34 w 69"/>
                        <a:gd name="T15" fmla="*/ 1 h 89"/>
                        <a:gd name="T16" fmla="*/ 50 w 69"/>
                        <a:gd name="T17" fmla="*/ 0 h 89"/>
                        <a:gd name="T18" fmla="*/ 69 w 69"/>
                        <a:gd name="T19" fmla="*/ 20 h 89"/>
                        <a:gd name="T20" fmla="*/ 69 w 69"/>
                        <a:gd name="T21" fmla="*/ 68 h 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9" h="89">
                          <a:moveTo>
                            <a:pt x="69" y="68"/>
                          </a:moveTo>
                          <a:cubicBezTo>
                            <a:pt x="69" y="79"/>
                            <a:pt x="61" y="89"/>
                            <a:pt x="50" y="89"/>
                          </a:cubicBezTo>
                          <a:cubicBezTo>
                            <a:pt x="50" y="89"/>
                            <a:pt x="40" y="88"/>
                            <a:pt x="34" y="88"/>
                          </a:cubicBezTo>
                          <a:cubicBezTo>
                            <a:pt x="29" y="88"/>
                            <a:pt x="19" y="89"/>
                            <a:pt x="19" y="89"/>
                          </a:cubicBezTo>
                          <a:cubicBezTo>
                            <a:pt x="8" y="89"/>
                            <a:pt x="0" y="79"/>
                            <a:pt x="0" y="68"/>
                          </a:cubicBezTo>
                          <a:cubicBezTo>
                            <a:pt x="0" y="20"/>
                            <a:pt x="0" y="20"/>
                            <a:pt x="0" y="20"/>
                          </a:cubicBezTo>
                          <a:cubicBezTo>
                            <a:pt x="0" y="9"/>
                            <a:pt x="8" y="0"/>
                            <a:pt x="19" y="0"/>
                          </a:cubicBezTo>
                          <a:cubicBezTo>
                            <a:pt x="19" y="0"/>
                            <a:pt x="27" y="1"/>
                            <a:pt x="34" y="1"/>
                          </a:cubicBezTo>
                          <a:cubicBezTo>
                            <a:pt x="42" y="1"/>
                            <a:pt x="50" y="0"/>
                            <a:pt x="50" y="0"/>
                          </a:cubicBezTo>
                          <a:cubicBezTo>
                            <a:pt x="61" y="0"/>
                            <a:pt x="69" y="9"/>
                            <a:pt x="69" y="20"/>
                          </a:cubicBezTo>
                          <a:lnTo>
                            <a:pt x="69" y="68"/>
                          </a:lnTo>
                          <a:close/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1" name="Freeform 473"/>
                    <p:cNvSpPr>
                      <a:spLocks/>
                    </p:cNvSpPr>
                    <p:nvPr/>
                  </p:nvSpPr>
                  <p:spPr bwMode="auto">
                    <a:xfrm flipH="1">
                      <a:off x="9360842" y="3406533"/>
                      <a:ext cx="116845" cy="432510"/>
                    </a:xfrm>
                    <a:custGeom>
                      <a:avLst/>
                      <a:gdLst>
                        <a:gd name="T0" fmla="*/ 5 w 24"/>
                        <a:gd name="T1" fmla="*/ 0 h 89"/>
                        <a:gd name="T2" fmla="*/ 1 w 24"/>
                        <a:gd name="T3" fmla="*/ 0 h 89"/>
                        <a:gd name="T4" fmla="*/ 16 w 24"/>
                        <a:gd name="T5" fmla="*/ 20 h 89"/>
                        <a:gd name="T6" fmla="*/ 16 w 24"/>
                        <a:gd name="T7" fmla="*/ 68 h 89"/>
                        <a:gd name="T8" fmla="*/ 0 w 24"/>
                        <a:gd name="T9" fmla="*/ 88 h 89"/>
                        <a:gd name="T10" fmla="*/ 5 w 24"/>
                        <a:gd name="T11" fmla="*/ 89 h 89"/>
                        <a:gd name="T12" fmla="*/ 24 w 24"/>
                        <a:gd name="T13" fmla="*/ 68 h 89"/>
                        <a:gd name="T14" fmla="*/ 24 w 24"/>
                        <a:gd name="T15" fmla="*/ 20 h 89"/>
                        <a:gd name="T16" fmla="*/ 5 w 24"/>
                        <a:gd name="T17" fmla="*/ 0 h 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" h="89">
                          <a:moveTo>
                            <a:pt x="5" y="0"/>
                          </a:moveTo>
                          <a:cubicBezTo>
                            <a:pt x="5" y="0"/>
                            <a:pt x="3" y="0"/>
                            <a:pt x="1" y="0"/>
                          </a:cubicBezTo>
                          <a:cubicBezTo>
                            <a:pt x="9" y="2"/>
                            <a:pt x="16" y="10"/>
                            <a:pt x="16" y="20"/>
                          </a:cubicBezTo>
                          <a:cubicBezTo>
                            <a:pt x="16" y="68"/>
                            <a:pt x="16" y="68"/>
                            <a:pt x="16" y="68"/>
                          </a:cubicBezTo>
                          <a:cubicBezTo>
                            <a:pt x="16" y="78"/>
                            <a:pt x="9" y="87"/>
                            <a:pt x="0" y="88"/>
                          </a:cubicBezTo>
                          <a:cubicBezTo>
                            <a:pt x="3" y="89"/>
                            <a:pt x="5" y="89"/>
                            <a:pt x="5" y="89"/>
                          </a:cubicBezTo>
                          <a:cubicBezTo>
                            <a:pt x="16" y="89"/>
                            <a:pt x="24" y="79"/>
                            <a:pt x="24" y="68"/>
                          </a:cubicBezTo>
                          <a:cubicBezTo>
                            <a:pt x="24" y="20"/>
                            <a:pt x="24" y="20"/>
                            <a:pt x="24" y="20"/>
                          </a:cubicBezTo>
                          <a:cubicBezTo>
                            <a:pt x="24" y="9"/>
                            <a:pt x="16" y="0"/>
                            <a:pt x="5" y="0"/>
                          </a:cubicBezTo>
                        </a:path>
                      </a:pathLst>
                    </a:custGeom>
                    <a:solidFill>
                      <a:srgbClr val="E26C4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2" name="Freeform 474"/>
                    <p:cNvSpPr>
                      <a:spLocks/>
                    </p:cNvSpPr>
                    <p:nvPr/>
                  </p:nvSpPr>
                  <p:spPr bwMode="auto">
                    <a:xfrm flipH="1">
                      <a:off x="9535084" y="3591016"/>
                      <a:ext cx="67647" cy="518602"/>
                    </a:xfrm>
                    <a:custGeom>
                      <a:avLst/>
                      <a:gdLst>
                        <a:gd name="T0" fmla="*/ 7 w 14"/>
                        <a:gd name="T1" fmla="*/ 107 h 107"/>
                        <a:gd name="T2" fmla="*/ 0 w 14"/>
                        <a:gd name="T3" fmla="*/ 100 h 107"/>
                        <a:gd name="T4" fmla="*/ 0 w 14"/>
                        <a:gd name="T5" fmla="*/ 7 h 107"/>
                        <a:gd name="T6" fmla="*/ 7 w 14"/>
                        <a:gd name="T7" fmla="*/ 0 h 107"/>
                        <a:gd name="T8" fmla="*/ 14 w 14"/>
                        <a:gd name="T9" fmla="*/ 7 h 107"/>
                        <a:gd name="T10" fmla="*/ 14 w 14"/>
                        <a:gd name="T11" fmla="*/ 100 h 107"/>
                        <a:gd name="T12" fmla="*/ 7 w 14"/>
                        <a:gd name="T13" fmla="*/ 107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" h="107">
                          <a:moveTo>
                            <a:pt x="7" y="107"/>
                          </a:moveTo>
                          <a:cubicBezTo>
                            <a:pt x="3" y="107"/>
                            <a:pt x="0" y="104"/>
                            <a:pt x="0" y="100"/>
                          </a:cubicBezTo>
                          <a:cubicBezTo>
                            <a:pt x="0" y="7"/>
                            <a:pt x="0" y="7"/>
                            <a:pt x="0" y="7"/>
                          </a:cubicBezTo>
                          <a:cubicBezTo>
                            <a:pt x="0" y="3"/>
                            <a:pt x="3" y="0"/>
                            <a:pt x="7" y="0"/>
                          </a:cubicBezTo>
                          <a:cubicBezTo>
                            <a:pt x="11" y="0"/>
                            <a:pt x="14" y="3"/>
                            <a:pt x="14" y="7"/>
                          </a:cubicBezTo>
                          <a:cubicBezTo>
                            <a:pt x="14" y="100"/>
                            <a:pt x="14" y="100"/>
                            <a:pt x="14" y="100"/>
                          </a:cubicBezTo>
                          <a:cubicBezTo>
                            <a:pt x="14" y="104"/>
                            <a:pt x="11" y="107"/>
                            <a:pt x="7" y="107"/>
                          </a:cubicBezTo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23" name="Freeform 368"/>
                    <p:cNvSpPr>
                      <a:spLocks/>
                    </p:cNvSpPr>
                    <p:nvPr/>
                  </p:nvSpPr>
                  <p:spPr bwMode="auto">
                    <a:xfrm rot="10044991" flipH="1" flipV="1">
                      <a:off x="8562139" y="3655491"/>
                      <a:ext cx="206591" cy="200135"/>
                    </a:xfrm>
                    <a:custGeom>
                      <a:avLst/>
                      <a:gdLst>
                        <a:gd name="T0" fmla="*/ 1 w 45"/>
                        <a:gd name="T1" fmla="*/ 29 h 44"/>
                        <a:gd name="T2" fmla="*/ 2 w 45"/>
                        <a:gd name="T3" fmla="*/ 25 h 44"/>
                        <a:gd name="T4" fmla="*/ 1 w 45"/>
                        <a:gd name="T5" fmla="*/ 23 h 44"/>
                        <a:gd name="T6" fmla="*/ 4 w 45"/>
                        <a:gd name="T7" fmla="*/ 18 h 44"/>
                        <a:gd name="T8" fmla="*/ 10 w 45"/>
                        <a:gd name="T9" fmla="*/ 16 h 44"/>
                        <a:gd name="T10" fmla="*/ 19 w 45"/>
                        <a:gd name="T11" fmla="*/ 11 h 44"/>
                        <a:gd name="T12" fmla="*/ 9 w 45"/>
                        <a:gd name="T13" fmla="*/ 9 h 44"/>
                        <a:gd name="T14" fmla="*/ 6 w 45"/>
                        <a:gd name="T15" fmla="*/ 0 h 44"/>
                        <a:gd name="T16" fmla="*/ 31 w 45"/>
                        <a:gd name="T17" fmla="*/ 4 h 44"/>
                        <a:gd name="T18" fmla="*/ 41 w 45"/>
                        <a:gd name="T19" fmla="*/ 17 h 44"/>
                        <a:gd name="T20" fmla="*/ 41 w 45"/>
                        <a:gd name="T21" fmla="*/ 17 h 44"/>
                        <a:gd name="T22" fmla="*/ 45 w 45"/>
                        <a:gd name="T23" fmla="*/ 29 h 44"/>
                        <a:gd name="T24" fmla="*/ 26 w 45"/>
                        <a:gd name="T25" fmla="*/ 40 h 44"/>
                        <a:gd name="T26" fmla="*/ 17 w 45"/>
                        <a:gd name="T27" fmla="*/ 43 h 44"/>
                        <a:gd name="T28" fmla="*/ 12 w 45"/>
                        <a:gd name="T29" fmla="*/ 40 h 44"/>
                        <a:gd name="T30" fmla="*/ 12 w 45"/>
                        <a:gd name="T31" fmla="*/ 38 h 44"/>
                        <a:gd name="T32" fmla="*/ 7 w 45"/>
                        <a:gd name="T33" fmla="*/ 35 h 44"/>
                        <a:gd name="T34" fmla="*/ 7 w 45"/>
                        <a:gd name="T35" fmla="*/ 32 h 44"/>
                        <a:gd name="T36" fmla="*/ 7 w 45"/>
                        <a:gd name="T37" fmla="*/ 32 h 44"/>
                        <a:gd name="T38" fmla="*/ 1 w 45"/>
                        <a:gd name="T39" fmla="*/ 29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45" h="44">
                          <a:moveTo>
                            <a:pt x="1" y="29"/>
                          </a:moveTo>
                          <a:cubicBezTo>
                            <a:pt x="1" y="28"/>
                            <a:pt x="1" y="26"/>
                            <a:pt x="2" y="25"/>
                          </a:cubicBezTo>
                          <a:cubicBezTo>
                            <a:pt x="2" y="25"/>
                            <a:pt x="1" y="24"/>
                            <a:pt x="1" y="23"/>
                          </a:cubicBezTo>
                          <a:cubicBezTo>
                            <a:pt x="0" y="21"/>
                            <a:pt x="1" y="18"/>
                            <a:pt x="4" y="18"/>
                          </a:cubicBezTo>
                          <a:cubicBezTo>
                            <a:pt x="10" y="16"/>
                            <a:pt x="10" y="16"/>
                            <a:pt x="10" y="16"/>
                          </a:cubicBezTo>
                          <a:cubicBezTo>
                            <a:pt x="19" y="11"/>
                            <a:pt x="19" y="11"/>
                            <a:pt x="19" y="11"/>
                          </a:cubicBezTo>
                          <a:cubicBezTo>
                            <a:pt x="9" y="9"/>
                            <a:pt x="9" y="9"/>
                            <a:pt x="9" y="9"/>
                          </a:cubicBezTo>
                          <a:cubicBezTo>
                            <a:pt x="9" y="9"/>
                            <a:pt x="2" y="4"/>
                            <a:pt x="6" y="0"/>
                          </a:cubicBezTo>
                          <a:cubicBezTo>
                            <a:pt x="25" y="5"/>
                            <a:pt x="25" y="2"/>
                            <a:pt x="31" y="4"/>
                          </a:cubicBezTo>
                          <a:cubicBezTo>
                            <a:pt x="37" y="7"/>
                            <a:pt x="40" y="13"/>
                            <a:pt x="41" y="17"/>
                          </a:cubicBezTo>
                          <a:cubicBezTo>
                            <a:pt x="41" y="17"/>
                            <a:pt x="41" y="17"/>
                            <a:pt x="41" y="17"/>
                          </a:cubicBezTo>
                          <a:cubicBezTo>
                            <a:pt x="45" y="29"/>
                            <a:pt x="45" y="29"/>
                            <a:pt x="45" y="29"/>
                          </a:cubicBezTo>
                          <a:cubicBezTo>
                            <a:pt x="26" y="40"/>
                            <a:pt x="26" y="40"/>
                            <a:pt x="26" y="40"/>
                          </a:cubicBezTo>
                          <a:cubicBezTo>
                            <a:pt x="17" y="43"/>
                            <a:pt x="17" y="43"/>
                            <a:pt x="17" y="43"/>
                          </a:cubicBezTo>
                          <a:cubicBezTo>
                            <a:pt x="15" y="44"/>
                            <a:pt x="12" y="42"/>
                            <a:pt x="12" y="40"/>
                          </a:cubicBezTo>
                          <a:cubicBezTo>
                            <a:pt x="11" y="39"/>
                            <a:pt x="11" y="39"/>
                            <a:pt x="12" y="38"/>
                          </a:cubicBezTo>
                          <a:cubicBezTo>
                            <a:pt x="9" y="38"/>
                            <a:pt x="7" y="37"/>
                            <a:pt x="7" y="35"/>
                          </a:cubicBezTo>
                          <a:cubicBezTo>
                            <a:pt x="6" y="34"/>
                            <a:pt x="6" y="33"/>
                            <a:pt x="7" y="32"/>
                          </a:cubicBezTo>
                          <a:cubicBezTo>
                            <a:pt x="7" y="32"/>
                            <a:pt x="7" y="32"/>
                            <a:pt x="7" y="32"/>
                          </a:cubicBezTo>
                          <a:cubicBezTo>
                            <a:pt x="4" y="33"/>
                            <a:pt x="2" y="32"/>
                            <a:pt x="1" y="29"/>
                          </a:cubicBezTo>
                        </a:path>
                      </a:pathLst>
                    </a:custGeom>
                    <a:solidFill>
                      <a:srgbClr val="F7CBA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grpSp>
                  <p:nvGrpSpPr>
                    <p:cNvPr id="324" name="Group 323"/>
                    <p:cNvGrpSpPr/>
                    <p:nvPr/>
                  </p:nvGrpSpPr>
                  <p:grpSpPr>
                    <a:xfrm>
                      <a:off x="8173453" y="2731880"/>
                      <a:ext cx="1404088" cy="2132598"/>
                      <a:chOff x="5943256" y="3465930"/>
                      <a:chExt cx="1593134" cy="2419731"/>
                    </a:xfrm>
                  </p:grpSpPr>
                  <p:sp>
                    <p:nvSpPr>
                      <p:cNvPr id="347" name="Freeform 37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446203" y="3938498"/>
                        <a:ext cx="646245" cy="300645"/>
                      </a:xfrm>
                      <a:custGeom>
                        <a:avLst/>
                        <a:gdLst>
                          <a:gd name="T0" fmla="*/ 0 w 230"/>
                          <a:gd name="T1" fmla="*/ 0 h 107"/>
                          <a:gd name="T2" fmla="*/ 0 w 230"/>
                          <a:gd name="T3" fmla="*/ 0 h 107"/>
                          <a:gd name="T4" fmla="*/ 114 w 230"/>
                          <a:gd name="T5" fmla="*/ 92 h 107"/>
                          <a:gd name="T6" fmla="*/ 230 w 230"/>
                          <a:gd name="T7" fmla="*/ 107 h 107"/>
                          <a:gd name="T8" fmla="*/ 114 w 230"/>
                          <a:gd name="T9" fmla="*/ 92 h 107"/>
                          <a:gd name="T10" fmla="*/ 0 w 230"/>
                          <a:gd name="T11" fmla="*/ 0 h 1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230" h="107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114" y="92"/>
                            </a:lnTo>
                            <a:lnTo>
                              <a:pt x="230" y="107"/>
                            </a:lnTo>
                            <a:lnTo>
                              <a:pt x="114" y="9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E06234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48" name="Freeform 37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446203" y="3938498"/>
                        <a:ext cx="646245" cy="300645"/>
                      </a:xfrm>
                      <a:custGeom>
                        <a:avLst/>
                        <a:gdLst>
                          <a:gd name="T0" fmla="*/ 0 w 230"/>
                          <a:gd name="T1" fmla="*/ 0 h 107"/>
                          <a:gd name="T2" fmla="*/ 0 w 230"/>
                          <a:gd name="T3" fmla="*/ 0 h 107"/>
                          <a:gd name="T4" fmla="*/ 114 w 230"/>
                          <a:gd name="T5" fmla="*/ 92 h 107"/>
                          <a:gd name="T6" fmla="*/ 230 w 230"/>
                          <a:gd name="T7" fmla="*/ 107 h 107"/>
                          <a:gd name="T8" fmla="*/ 114 w 230"/>
                          <a:gd name="T9" fmla="*/ 92 h 107"/>
                          <a:gd name="T10" fmla="*/ 0 w 230"/>
                          <a:gd name="T11" fmla="*/ 0 h 10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230" h="107">
                            <a:moveTo>
                              <a:pt x="0" y="0"/>
                            </a:moveTo>
                            <a:lnTo>
                              <a:pt x="0" y="0"/>
                            </a:lnTo>
                            <a:lnTo>
                              <a:pt x="114" y="92"/>
                            </a:lnTo>
                            <a:lnTo>
                              <a:pt x="230" y="107"/>
                            </a:lnTo>
                            <a:lnTo>
                              <a:pt x="114" y="92"/>
                            </a:lnTo>
                            <a:lnTo>
                              <a:pt x="0" y="0"/>
                            </a:lnTo>
                          </a:path>
                        </a:pathLst>
                      </a:cu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349" name="Group 348"/>
                      <p:cNvGrpSpPr/>
                      <p:nvPr/>
                    </p:nvGrpSpPr>
                    <p:grpSpPr>
                      <a:xfrm rot="20131324">
                        <a:off x="6472051" y="4082085"/>
                        <a:ext cx="744587" cy="466420"/>
                        <a:chOff x="6443963" y="3943416"/>
                        <a:chExt cx="744587" cy="466420"/>
                      </a:xfrm>
                    </p:grpSpPr>
                    <p:sp>
                      <p:nvSpPr>
                        <p:cNvPr id="364" name="Freeform 374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6443963" y="3943416"/>
                          <a:ext cx="744587" cy="466420"/>
                        </a:xfrm>
                        <a:custGeom>
                          <a:avLst/>
                          <a:gdLst>
                            <a:gd name="T0" fmla="*/ 0 w 112"/>
                            <a:gd name="T1" fmla="*/ 35 h 70"/>
                            <a:gd name="T2" fmla="*/ 15 w 112"/>
                            <a:gd name="T3" fmla="*/ 0 h 70"/>
                            <a:gd name="T4" fmla="*/ 63 w 112"/>
                            <a:gd name="T5" fmla="*/ 39 h 70"/>
                            <a:gd name="T6" fmla="*/ 112 w 112"/>
                            <a:gd name="T7" fmla="*/ 45 h 70"/>
                            <a:gd name="T8" fmla="*/ 109 w 112"/>
                            <a:gd name="T9" fmla="*/ 70 h 70"/>
                            <a:gd name="T10" fmla="*/ 56 w 112"/>
                            <a:gd name="T11" fmla="*/ 64 h 70"/>
                            <a:gd name="T12" fmla="*/ 0 w 112"/>
                            <a:gd name="T13" fmla="*/ 35 h 7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112" h="70">
                              <a:moveTo>
                                <a:pt x="0" y="35"/>
                              </a:moveTo>
                              <a:cubicBezTo>
                                <a:pt x="15" y="0"/>
                                <a:pt x="15" y="0"/>
                                <a:pt x="15" y="0"/>
                              </a:cubicBezTo>
                              <a:cubicBezTo>
                                <a:pt x="63" y="39"/>
                                <a:pt x="63" y="39"/>
                                <a:pt x="63" y="39"/>
                              </a:cubicBezTo>
                              <a:cubicBezTo>
                                <a:pt x="112" y="45"/>
                                <a:pt x="112" y="45"/>
                                <a:pt x="112" y="45"/>
                              </a:cubicBezTo>
                              <a:cubicBezTo>
                                <a:pt x="109" y="70"/>
                                <a:pt x="109" y="70"/>
                                <a:pt x="109" y="70"/>
                              </a:cubicBezTo>
                              <a:cubicBezTo>
                                <a:pt x="56" y="64"/>
                                <a:pt x="56" y="64"/>
                                <a:pt x="56" y="64"/>
                              </a:cubicBezTo>
                              <a:cubicBezTo>
                                <a:pt x="53" y="64"/>
                                <a:pt x="0" y="35"/>
                                <a:pt x="0" y="35"/>
                              </a:cubicBezTo>
                            </a:path>
                          </a:pathLst>
                        </a:custGeom>
                        <a:solidFill>
                          <a:srgbClr val="776B5D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7854" tIns="43928" rIns="87854" bIns="43928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896042">
                            <a:defRPr/>
                          </a:pPr>
                          <a:endParaRPr lang="en-US" sz="1728" kern="0" dirty="0">
                            <a:solidFill>
                              <a:sysClr val="windowText" lastClr="000000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365" name="Freeform 377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6443967" y="3943418"/>
                          <a:ext cx="651865" cy="331552"/>
                        </a:xfrm>
                        <a:custGeom>
                          <a:avLst/>
                          <a:gdLst>
                            <a:gd name="T0" fmla="*/ 2 w 232"/>
                            <a:gd name="T1" fmla="*/ 0 h 118"/>
                            <a:gd name="T2" fmla="*/ 2 w 232"/>
                            <a:gd name="T3" fmla="*/ 0 h 118"/>
                            <a:gd name="T4" fmla="*/ 0 w 232"/>
                            <a:gd name="T5" fmla="*/ 29 h 118"/>
                            <a:gd name="T6" fmla="*/ 113 w 232"/>
                            <a:gd name="T7" fmla="*/ 104 h 118"/>
                            <a:gd name="T8" fmla="*/ 232 w 232"/>
                            <a:gd name="T9" fmla="*/ 118 h 118"/>
                            <a:gd name="T10" fmla="*/ 232 w 232"/>
                            <a:gd name="T11" fmla="*/ 107 h 118"/>
                            <a:gd name="T12" fmla="*/ 116 w 232"/>
                            <a:gd name="T13" fmla="*/ 92 h 118"/>
                            <a:gd name="T14" fmla="*/ 2 w 232"/>
                            <a:gd name="T15" fmla="*/ 0 h 11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232" h="118">
                              <a:moveTo>
                                <a:pt x="2" y="0"/>
                              </a:moveTo>
                              <a:lnTo>
                                <a:pt x="2" y="0"/>
                              </a:lnTo>
                              <a:lnTo>
                                <a:pt x="0" y="29"/>
                              </a:lnTo>
                              <a:lnTo>
                                <a:pt x="113" y="104"/>
                              </a:lnTo>
                              <a:lnTo>
                                <a:pt x="232" y="118"/>
                              </a:lnTo>
                              <a:lnTo>
                                <a:pt x="232" y="107"/>
                              </a:lnTo>
                              <a:lnTo>
                                <a:pt x="116" y="92"/>
                              </a:lnTo>
                              <a:lnTo>
                                <a:pt x="2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28474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7854" tIns="43928" rIns="87854" bIns="43928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896042">
                            <a:defRPr/>
                          </a:pPr>
                          <a:endParaRPr lang="en-US" sz="1728" kern="0">
                            <a:solidFill>
                              <a:sysClr val="windowText" lastClr="000000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  <p:sp>
                    <p:nvSpPr>
                      <p:cNvPr id="350" name="Freeform 37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446204" y="3938498"/>
                        <a:ext cx="651864" cy="331552"/>
                      </a:xfrm>
                      <a:custGeom>
                        <a:avLst/>
                        <a:gdLst>
                          <a:gd name="T0" fmla="*/ 2 w 232"/>
                          <a:gd name="T1" fmla="*/ 0 h 118"/>
                          <a:gd name="T2" fmla="*/ 2 w 232"/>
                          <a:gd name="T3" fmla="*/ 0 h 118"/>
                          <a:gd name="T4" fmla="*/ 0 w 232"/>
                          <a:gd name="T5" fmla="*/ 29 h 118"/>
                          <a:gd name="T6" fmla="*/ 113 w 232"/>
                          <a:gd name="T7" fmla="*/ 104 h 118"/>
                          <a:gd name="T8" fmla="*/ 232 w 232"/>
                          <a:gd name="T9" fmla="*/ 118 h 118"/>
                          <a:gd name="T10" fmla="*/ 232 w 232"/>
                          <a:gd name="T11" fmla="*/ 107 h 118"/>
                          <a:gd name="T12" fmla="*/ 116 w 232"/>
                          <a:gd name="T13" fmla="*/ 92 h 118"/>
                          <a:gd name="T14" fmla="*/ 2 w 232"/>
                          <a:gd name="T15" fmla="*/ 0 h 1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232" h="118">
                            <a:moveTo>
                              <a:pt x="2" y="0"/>
                            </a:moveTo>
                            <a:lnTo>
                              <a:pt x="2" y="0"/>
                            </a:lnTo>
                            <a:lnTo>
                              <a:pt x="0" y="29"/>
                            </a:lnTo>
                            <a:lnTo>
                              <a:pt x="113" y="104"/>
                            </a:lnTo>
                            <a:lnTo>
                              <a:pt x="232" y="118"/>
                            </a:lnTo>
                            <a:lnTo>
                              <a:pt x="232" y="107"/>
                            </a:lnTo>
                            <a:lnTo>
                              <a:pt x="116" y="92"/>
                            </a:lnTo>
                            <a:lnTo>
                              <a:pt x="2" y="0"/>
                            </a:lnTo>
                          </a:path>
                        </a:pathLst>
                      </a:cu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51" name="Freeform 38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878907" y="3918829"/>
                        <a:ext cx="651864" cy="871026"/>
                      </a:xfrm>
                      <a:custGeom>
                        <a:avLst/>
                        <a:gdLst>
                          <a:gd name="T0" fmla="*/ 54 w 98"/>
                          <a:gd name="T1" fmla="*/ 1 h 131"/>
                          <a:gd name="T2" fmla="*/ 51 w 98"/>
                          <a:gd name="T3" fmla="*/ 0 h 131"/>
                          <a:gd name="T4" fmla="*/ 45 w 98"/>
                          <a:gd name="T5" fmla="*/ 1 h 131"/>
                          <a:gd name="T6" fmla="*/ 2 w 98"/>
                          <a:gd name="T7" fmla="*/ 45 h 131"/>
                          <a:gd name="T8" fmla="*/ 2 w 98"/>
                          <a:gd name="T9" fmla="*/ 131 h 131"/>
                          <a:gd name="T10" fmla="*/ 98 w 98"/>
                          <a:gd name="T11" fmla="*/ 131 h 131"/>
                          <a:gd name="T12" fmla="*/ 98 w 98"/>
                          <a:gd name="T13" fmla="*/ 38 h 131"/>
                          <a:gd name="T14" fmla="*/ 54 w 98"/>
                          <a:gd name="T15" fmla="*/ 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98" h="131">
                            <a:moveTo>
                              <a:pt x="54" y="1"/>
                            </a:moveTo>
                            <a:cubicBezTo>
                              <a:pt x="54" y="1"/>
                              <a:pt x="51" y="0"/>
                              <a:pt x="51" y="0"/>
                            </a:cubicBezTo>
                            <a:cubicBezTo>
                              <a:pt x="48" y="0"/>
                              <a:pt x="45" y="1"/>
                              <a:pt x="45" y="1"/>
                            </a:cubicBezTo>
                            <a:cubicBezTo>
                              <a:pt x="0" y="3"/>
                              <a:pt x="2" y="45"/>
                              <a:pt x="2" y="45"/>
                            </a:cubicBezTo>
                            <a:cubicBezTo>
                              <a:pt x="2" y="131"/>
                              <a:pt x="2" y="131"/>
                              <a:pt x="2" y="131"/>
                            </a:cubicBezTo>
                            <a:cubicBezTo>
                              <a:pt x="98" y="131"/>
                              <a:pt x="98" y="131"/>
                              <a:pt x="98" y="131"/>
                            </a:cubicBezTo>
                            <a:cubicBezTo>
                              <a:pt x="98" y="38"/>
                              <a:pt x="98" y="38"/>
                              <a:pt x="98" y="38"/>
                            </a:cubicBezTo>
                            <a:cubicBezTo>
                              <a:pt x="98" y="38"/>
                              <a:pt x="92" y="5"/>
                              <a:pt x="54" y="1"/>
                            </a:cubicBezTo>
                          </a:path>
                        </a:pathLst>
                      </a:custGeom>
                      <a:solidFill>
                        <a:srgbClr val="F1EFED">
                          <a:lumMod val="50000"/>
                        </a:srgbClr>
                      </a:solidFill>
                      <a:ln>
                        <a:noFill/>
                      </a:ln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 dirty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52" name="Freeform 38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878907" y="3918829"/>
                        <a:ext cx="345601" cy="871026"/>
                      </a:xfrm>
                      <a:custGeom>
                        <a:avLst/>
                        <a:gdLst>
                          <a:gd name="T0" fmla="*/ 8 w 52"/>
                          <a:gd name="T1" fmla="*/ 1 h 131"/>
                          <a:gd name="T2" fmla="*/ 5 w 52"/>
                          <a:gd name="T3" fmla="*/ 0 h 131"/>
                          <a:gd name="T4" fmla="*/ 0 w 52"/>
                          <a:gd name="T5" fmla="*/ 1 h 131"/>
                          <a:gd name="T6" fmla="*/ 2 w 52"/>
                          <a:gd name="T7" fmla="*/ 1 h 131"/>
                          <a:gd name="T8" fmla="*/ 45 w 52"/>
                          <a:gd name="T9" fmla="*/ 45 h 131"/>
                          <a:gd name="T10" fmla="*/ 45 w 52"/>
                          <a:gd name="T11" fmla="*/ 131 h 131"/>
                          <a:gd name="T12" fmla="*/ 52 w 52"/>
                          <a:gd name="T13" fmla="*/ 131 h 131"/>
                          <a:gd name="T14" fmla="*/ 52 w 52"/>
                          <a:gd name="T15" fmla="*/ 38 h 131"/>
                          <a:gd name="T16" fmla="*/ 8 w 52"/>
                          <a:gd name="T17" fmla="*/ 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52" h="131">
                            <a:moveTo>
                              <a:pt x="8" y="1"/>
                            </a:moveTo>
                            <a:cubicBezTo>
                              <a:pt x="8" y="1"/>
                              <a:pt x="5" y="0"/>
                              <a:pt x="5" y="0"/>
                            </a:cubicBezTo>
                            <a:cubicBezTo>
                              <a:pt x="3" y="0"/>
                              <a:pt x="2" y="1"/>
                              <a:pt x="0" y="1"/>
                            </a:cubicBezTo>
                            <a:cubicBezTo>
                              <a:pt x="1" y="1"/>
                              <a:pt x="2" y="1"/>
                              <a:pt x="2" y="1"/>
                            </a:cubicBezTo>
                            <a:cubicBezTo>
                              <a:pt x="40" y="5"/>
                              <a:pt x="45" y="45"/>
                              <a:pt x="45" y="45"/>
                            </a:cubicBezTo>
                            <a:cubicBezTo>
                              <a:pt x="45" y="131"/>
                              <a:pt x="45" y="131"/>
                              <a:pt x="45" y="131"/>
                            </a:cubicBezTo>
                            <a:cubicBezTo>
                              <a:pt x="52" y="131"/>
                              <a:pt x="52" y="131"/>
                              <a:pt x="52" y="131"/>
                            </a:cubicBezTo>
                            <a:cubicBezTo>
                              <a:pt x="52" y="38"/>
                              <a:pt x="52" y="38"/>
                              <a:pt x="52" y="38"/>
                            </a:cubicBezTo>
                            <a:cubicBezTo>
                              <a:pt x="52" y="38"/>
                              <a:pt x="46" y="5"/>
                              <a:pt x="8" y="1"/>
                            </a:cubicBezTo>
                          </a:path>
                        </a:pathLst>
                      </a:custGeom>
                      <a:solidFill>
                        <a:srgbClr val="928474"/>
                      </a:solidFill>
                      <a:ln>
                        <a:noFill/>
                      </a:ln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53" name="Freeform 39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7176741" y="3918829"/>
                        <a:ext cx="359649" cy="871026"/>
                      </a:xfrm>
                      <a:custGeom>
                        <a:avLst/>
                        <a:gdLst>
                          <a:gd name="T0" fmla="*/ 53 w 54"/>
                          <a:gd name="T1" fmla="*/ 1 h 131"/>
                          <a:gd name="T2" fmla="*/ 54 w 54"/>
                          <a:gd name="T3" fmla="*/ 1 h 131"/>
                          <a:gd name="T4" fmla="*/ 52 w 54"/>
                          <a:gd name="T5" fmla="*/ 0 h 131"/>
                          <a:gd name="T6" fmla="*/ 46 w 54"/>
                          <a:gd name="T7" fmla="*/ 1 h 131"/>
                          <a:gd name="T8" fmla="*/ 3 w 54"/>
                          <a:gd name="T9" fmla="*/ 45 h 131"/>
                          <a:gd name="T10" fmla="*/ 3 w 54"/>
                          <a:gd name="T11" fmla="*/ 131 h 131"/>
                          <a:gd name="T12" fmla="*/ 9 w 54"/>
                          <a:gd name="T13" fmla="*/ 131 h 131"/>
                          <a:gd name="T14" fmla="*/ 9 w 54"/>
                          <a:gd name="T15" fmla="*/ 45 h 131"/>
                          <a:gd name="T16" fmla="*/ 53 w 54"/>
                          <a:gd name="T17" fmla="*/ 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54" h="131">
                            <a:moveTo>
                              <a:pt x="53" y="1"/>
                            </a:moveTo>
                            <a:cubicBezTo>
                              <a:pt x="53" y="1"/>
                              <a:pt x="53" y="1"/>
                              <a:pt x="54" y="1"/>
                            </a:cubicBezTo>
                            <a:cubicBezTo>
                              <a:pt x="53" y="1"/>
                              <a:pt x="52" y="0"/>
                              <a:pt x="52" y="0"/>
                            </a:cubicBezTo>
                            <a:cubicBezTo>
                              <a:pt x="49" y="0"/>
                              <a:pt x="46" y="1"/>
                              <a:pt x="46" y="1"/>
                            </a:cubicBezTo>
                            <a:cubicBezTo>
                              <a:pt x="0" y="4"/>
                              <a:pt x="3" y="45"/>
                              <a:pt x="3" y="45"/>
                            </a:cubicBezTo>
                            <a:cubicBezTo>
                              <a:pt x="3" y="131"/>
                              <a:pt x="3" y="131"/>
                              <a:pt x="3" y="131"/>
                            </a:cubicBezTo>
                            <a:cubicBezTo>
                              <a:pt x="9" y="131"/>
                              <a:pt x="9" y="131"/>
                              <a:pt x="9" y="131"/>
                            </a:cubicBezTo>
                            <a:cubicBezTo>
                              <a:pt x="9" y="45"/>
                              <a:pt x="9" y="45"/>
                              <a:pt x="9" y="45"/>
                            </a:cubicBezTo>
                            <a:cubicBezTo>
                              <a:pt x="9" y="45"/>
                              <a:pt x="14" y="5"/>
                              <a:pt x="53" y="1"/>
                            </a:cubicBezTo>
                          </a:path>
                        </a:pathLst>
                      </a:custGeom>
                      <a:solidFill>
                        <a:srgbClr val="928474"/>
                      </a:solidFill>
                      <a:ln>
                        <a:noFill/>
                      </a:ln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54" name="Freeform 39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300095" y="4834811"/>
                        <a:ext cx="545094" cy="871026"/>
                      </a:xfrm>
                      <a:custGeom>
                        <a:avLst/>
                        <a:gdLst>
                          <a:gd name="T0" fmla="*/ 77 w 82"/>
                          <a:gd name="T1" fmla="*/ 131 h 131"/>
                          <a:gd name="T2" fmla="*/ 54 w 82"/>
                          <a:gd name="T3" fmla="*/ 131 h 131"/>
                          <a:gd name="T4" fmla="*/ 48 w 82"/>
                          <a:gd name="T5" fmla="*/ 28 h 131"/>
                          <a:gd name="T6" fmla="*/ 0 w 82"/>
                          <a:gd name="T7" fmla="*/ 28 h 131"/>
                          <a:gd name="T8" fmla="*/ 0 w 82"/>
                          <a:gd name="T9" fmla="*/ 0 h 131"/>
                          <a:gd name="T10" fmla="*/ 68 w 82"/>
                          <a:gd name="T11" fmla="*/ 0 h 131"/>
                          <a:gd name="T12" fmla="*/ 82 w 82"/>
                          <a:gd name="T13" fmla="*/ 14 h 131"/>
                          <a:gd name="T14" fmla="*/ 77 w 82"/>
                          <a:gd name="T15" fmla="*/ 131 h 13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82" h="131">
                            <a:moveTo>
                              <a:pt x="77" y="131"/>
                            </a:moveTo>
                            <a:cubicBezTo>
                              <a:pt x="54" y="131"/>
                              <a:pt x="54" y="131"/>
                              <a:pt x="54" y="131"/>
                            </a:cubicBezTo>
                            <a:cubicBezTo>
                              <a:pt x="48" y="28"/>
                              <a:pt x="48" y="28"/>
                              <a:pt x="48" y="28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68" y="0"/>
                              <a:pt x="68" y="0"/>
                              <a:pt x="68" y="0"/>
                            </a:cubicBezTo>
                            <a:cubicBezTo>
                              <a:pt x="75" y="0"/>
                              <a:pt x="82" y="6"/>
                              <a:pt x="82" y="14"/>
                            </a:cubicBezTo>
                            <a:lnTo>
                              <a:pt x="77" y="131"/>
                            </a:lnTo>
                            <a:close/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55" name="Freeform 39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300096" y="4834811"/>
                        <a:ext cx="219161" cy="126440"/>
                      </a:xfrm>
                      <a:custGeom>
                        <a:avLst/>
                        <a:gdLst>
                          <a:gd name="T0" fmla="*/ 32 w 33"/>
                          <a:gd name="T1" fmla="*/ 19 h 19"/>
                          <a:gd name="T2" fmla="*/ 33 w 33"/>
                          <a:gd name="T3" fmla="*/ 14 h 19"/>
                          <a:gd name="T4" fmla="*/ 19 w 33"/>
                          <a:gd name="T5" fmla="*/ 0 h 19"/>
                          <a:gd name="T6" fmla="*/ 0 w 33"/>
                          <a:gd name="T7" fmla="*/ 0 h 19"/>
                          <a:gd name="T8" fmla="*/ 4 w 33"/>
                          <a:gd name="T9" fmla="*/ 7 h 19"/>
                          <a:gd name="T10" fmla="*/ 19 w 33"/>
                          <a:gd name="T11" fmla="*/ 7 h 19"/>
                          <a:gd name="T12" fmla="*/ 32 w 33"/>
                          <a:gd name="T13" fmla="*/ 19 h 1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3" h="19">
                            <a:moveTo>
                              <a:pt x="32" y="19"/>
                            </a:moveTo>
                            <a:cubicBezTo>
                              <a:pt x="33" y="14"/>
                              <a:pt x="33" y="14"/>
                              <a:pt x="33" y="14"/>
                            </a:cubicBezTo>
                            <a:cubicBezTo>
                              <a:pt x="33" y="6"/>
                              <a:pt x="26" y="0"/>
                              <a:pt x="19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4" y="7"/>
                              <a:pt x="4" y="7"/>
                              <a:pt x="4" y="7"/>
                            </a:cubicBezTo>
                            <a:cubicBezTo>
                              <a:pt x="19" y="7"/>
                              <a:pt x="19" y="7"/>
                              <a:pt x="19" y="7"/>
                            </a:cubicBezTo>
                            <a:cubicBezTo>
                              <a:pt x="26" y="7"/>
                              <a:pt x="31" y="12"/>
                              <a:pt x="32" y="19"/>
                            </a:cubicBezTo>
                          </a:path>
                        </a:pathLst>
                      </a:custGeom>
                      <a:solidFill>
                        <a:srgbClr val="002050"/>
                      </a:solidFill>
                      <a:ln>
                        <a:noFill/>
                      </a:ln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56" name="Freeform 39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041598" y="5621544"/>
                        <a:ext cx="452372" cy="224781"/>
                      </a:xfrm>
                      <a:custGeom>
                        <a:avLst/>
                        <a:gdLst>
                          <a:gd name="T0" fmla="*/ 63 w 68"/>
                          <a:gd name="T1" fmla="*/ 17 h 34"/>
                          <a:gd name="T2" fmla="*/ 29 w 68"/>
                          <a:gd name="T3" fmla="*/ 1 h 34"/>
                          <a:gd name="T4" fmla="*/ 29 w 68"/>
                          <a:gd name="T5" fmla="*/ 1 h 34"/>
                          <a:gd name="T6" fmla="*/ 27 w 68"/>
                          <a:gd name="T7" fmla="*/ 0 h 34"/>
                          <a:gd name="T8" fmla="*/ 24 w 68"/>
                          <a:gd name="T9" fmla="*/ 3 h 34"/>
                          <a:gd name="T10" fmla="*/ 24 w 68"/>
                          <a:gd name="T11" fmla="*/ 4 h 34"/>
                          <a:gd name="T12" fmla="*/ 12 w 68"/>
                          <a:gd name="T13" fmla="*/ 12 h 34"/>
                          <a:gd name="T14" fmla="*/ 0 w 68"/>
                          <a:gd name="T15" fmla="*/ 5 h 34"/>
                          <a:gd name="T16" fmla="*/ 0 w 68"/>
                          <a:gd name="T17" fmla="*/ 28 h 34"/>
                          <a:gd name="T18" fmla="*/ 5 w 68"/>
                          <a:gd name="T19" fmla="*/ 33 h 34"/>
                          <a:gd name="T20" fmla="*/ 63 w 68"/>
                          <a:gd name="T21" fmla="*/ 34 h 34"/>
                          <a:gd name="T22" fmla="*/ 67 w 68"/>
                          <a:gd name="T23" fmla="*/ 30 h 34"/>
                          <a:gd name="T24" fmla="*/ 67 w 68"/>
                          <a:gd name="T25" fmla="*/ 22 h 34"/>
                          <a:gd name="T26" fmla="*/ 63 w 68"/>
                          <a:gd name="T27" fmla="*/ 17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68" h="34">
                            <a:moveTo>
                              <a:pt x="63" y="17"/>
                            </a:moveTo>
                            <a:cubicBezTo>
                              <a:pt x="57" y="14"/>
                              <a:pt x="29" y="1"/>
                              <a:pt x="29" y="1"/>
                            </a:cubicBezTo>
                            <a:cubicBezTo>
                              <a:pt x="29" y="1"/>
                              <a:pt x="29" y="1"/>
                              <a:pt x="29" y="1"/>
                            </a:cubicBezTo>
                            <a:cubicBezTo>
                              <a:pt x="28" y="1"/>
                              <a:pt x="28" y="0"/>
                              <a:pt x="27" y="0"/>
                            </a:cubicBezTo>
                            <a:cubicBezTo>
                              <a:pt x="26" y="0"/>
                              <a:pt x="24" y="2"/>
                              <a:pt x="24" y="3"/>
                            </a:cubicBezTo>
                            <a:cubicBezTo>
                              <a:pt x="24" y="4"/>
                              <a:pt x="24" y="4"/>
                              <a:pt x="24" y="4"/>
                            </a:cubicBezTo>
                            <a:cubicBezTo>
                              <a:pt x="23" y="6"/>
                              <a:pt x="20" y="12"/>
                              <a:pt x="12" y="12"/>
                            </a:cubicBezTo>
                            <a:cubicBezTo>
                              <a:pt x="0" y="5"/>
                              <a:pt x="0" y="5"/>
                              <a:pt x="0" y="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28"/>
                              <a:pt x="0" y="33"/>
                              <a:pt x="5" y="33"/>
                            </a:cubicBezTo>
                            <a:cubicBezTo>
                              <a:pt x="63" y="34"/>
                              <a:pt x="63" y="34"/>
                              <a:pt x="63" y="34"/>
                            </a:cubicBezTo>
                            <a:cubicBezTo>
                              <a:pt x="63" y="34"/>
                              <a:pt x="67" y="34"/>
                              <a:pt x="67" y="30"/>
                            </a:cubicBezTo>
                            <a:cubicBezTo>
                              <a:pt x="67" y="22"/>
                              <a:pt x="67" y="22"/>
                              <a:pt x="67" y="22"/>
                            </a:cubicBezTo>
                            <a:cubicBezTo>
                              <a:pt x="67" y="22"/>
                              <a:pt x="68" y="19"/>
                              <a:pt x="63" y="17"/>
                            </a:cubicBezTo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57" name="Freeform 397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187706" y="4789855"/>
                        <a:ext cx="1329018" cy="969368"/>
                      </a:xfrm>
                      <a:custGeom>
                        <a:avLst/>
                        <a:gdLst>
                          <a:gd name="T0" fmla="*/ 159 w 200"/>
                          <a:gd name="T1" fmla="*/ 19 h 146"/>
                          <a:gd name="T2" fmla="*/ 142 w 200"/>
                          <a:gd name="T3" fmla="*/ 0 h 146"/>
                          <a:gd name="T4" fmla="*/ 116 w 200"/>
                          <a:gd name="T5" fmla="*/ 0 h 146"/>
                          <a:gd name="T6" fmla="*/ 0 w 200"/>
                          <a:gd name="T7" fmla="*/ 0 h 146"/>
                          <a:gd name="T8" fmla="*/ 0 w 200"/>
                          <a:gd name="T9" fmla="*/ 0 h 146"/>
                          <a:gd name="T10" fmla="*/ 33 w 200"/>
                          <a:gd name="T11" fmla="*/ 35 h 146"/>
                          <a:gd name="T12" fmla="*/ 33 w 200"/>
                          <a:gd name="T13" fmla="*/ 35 h 146"/>
                          <a:gd name="T14" fmla="*/ 126 w 200"/>
                          <a:gd name="T15" fmla="*/ 35 h 146"/>
                          <a:gd name="T16" fmla="*/ 174 w 200"/>
                          <a:gd name="T17" fmla="*/ 146 h 146"/>
                          <a:gd name="T18" fmla="*/ 200 w 200"/>
                          <a:gd name="T19" fmla="*/ 146 h 146"/>
                          <a:gd name="T20" fmla="*/ 159 w 200"/>
                          <a:gd name="T21" fmla="*/ 19 h 14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</a:cxnLst>
                        <a:rect l="0" t="0" r="r" b="b"/>
                        <a:pathLst>
                          <a:path w="200" h="146">
                            <a:moveTo>
                              <a:pt x="159" y="19"/>
                            </a:moveTo>
                            <a:cubicBezTo>
                              <a:pt x="155" y="7"/>
                              <a:pt x="147" y="0"/>
                              <a:pt x="142" y="0"/>
                            </a:cubicBezTo>
                            <a:cubicBezTo>
                              <a:pt x="116" y="0"/>
                              <a:pt x="116" y="0"/>
                              <a:pt x="116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18"/>
                              <a:pt x="15" y="34"/>
                              <a:pt x="33" y="35"/>
                            </a:cubicBezTo>
                            <a:cubicBezTo>
                              <a:pt x="33" y="35"/>
                              <a:pt x="33" y="35"/>
                              <a:pt x="33" y="35"/>
                            </a:cubicBezTo>
                            <a:cubicBezTo>
                              <a:pt x="34" y="35"/>
                              <a:pt x="126" y="35"/>
                              <a:pt x="126" y="35"/>
                            </a:cubicBezTo>
                            <a:cubicBezTo>
                              <a:pt x="174" y="146"/>
                              <a:pt x="174" y="146"/>
                              <a:pt x="174" y="146"/>
                            </a:cubicBezTo>
                            <a:cubicBezTo>
                              <a:pt x="200" y="146"/>
                              <a:pt x="200" y="146"/>
                              <a:pt x="200" y="146"/>
                            </a:cubicBezTo>
                            <a:lnTo>
                              <a:pt x="159" y="19"/>
                            </a:lnTo>
                            <a:close/>
                          </a:path>
                        </a:pathLst>
                      </a:custGeom>
                      <a:solidFill>
                        <a:srgbClr val="002050"/>
                      </a:solidFill>
                      <a:ln>
                        <a:noFill/>
                      </a:ln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58" name="Freeform 39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6347861" y="4975299"/>
                        <a:ext cx="1076139" cy="783924"/>
                      </a:xfrm>
                      <a:custGeom>
                        <a:avLst/>
                        <a:gdLst>
                          <a:gd name="T0" fmla="*/ 160 w 162"/>
                          <a:gd name="T1" fmla="*/ 118 h 118"/>
                          <a:gd name="T2" fmla="*/ 162 w 162"/>
                          <a:gd name="T3" fmla="*/ 118 h 118"/>
                          <a:gd name="T4" fmla="*/ 130 w 162"/>
                          <a:gd name="T5" fmla="*/ 19 h 118"/>
                          <a:gd name="T6" fmla="*/ 114 w 162"/>
                          <a:gd name="T7" fmla="*/ 0 h 118"/>
                          <a:gd name="T8" fmla="*/ 87 w 162"/>
                          <a:gd name="T9" fmla="*/ 0 h 118"/>
                          <a:gd name="T10" fmla="*/ 0 w 162"/>
                          <a:gd name="T11" fmla="*/ 0 h 118"/>
                          <a:gd name="T12" fmla="*/ 19 w 162"/>
                          <a:gd name="T13" fmla="*/ 7 h 118"/>
                          <a:gd name="T14" fmla="*/ 19 w 162"/>
                          <a:gd name="T15" fmla="*/ 7 h 118"/>
                          <a:gd name="T16" fmla="*/ 112 w 162"/>
                          <a:gd name="T17" fmla="*/ 7 h 118"/>
                          <a:gd name="T18" fmla="*/ 160 w 162"/>
                          <a:gd name="T19" fmla="*/ 118 h 1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62" h="118">
                            <a:moveTo>
                              <a:pt x="160" y="118"/>
                            </a:moveTo>
                            <a:cubicBezTo>
                              <a:pt x="162" y="118"/>
                              <a:pt x="162" y="118"/>
                              <a:pt x="162" y="118"/>
                            </a:cubicBezTo>
                            <a:cubicBezTo>
                              <a:pt x="130" y="19"/>
                              <a:pt x="130" y="19"/>
                              <a:pt x="130" y="19"/>
                            </a:cubicBezTo>
                            <a:cubicBezTo>
                              <a:pt x="126" y="7"/>
                              <a:pt x="118" y="0"/>
                              <a:pt x="114" y="0"/>
                            </a:cubicBezTo>
                            <a:cubicBezTo>
                              <a:pt x="87" y="0"/>
                              <a:pt x="87" y="0"/>
                              <a:pt x="87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6" y="4"/>
                              <a:pt x="12" y="6"/>
                              <a:pt x="19" y="7"/>
                            </a:cubicBezTo>
                            <a:cubicBezTo>
                              <a:pt x="19" y="7"/>
                              <a:pt x="19" y="7"/>
                              <a:pt x="19" y="7"/>
                            </a:cubicBezTo>
                            <a:cubicBezTo>
                              <a:pt x="20" y="7"/>
                              <a:pt x="112" y="7"/>
                              <a:pt x="112" y="7"/>
                            </a:cubicBezTo>
                            <a:lnTo>
                              <a:pt x="160" y="118"/>
                            </a:lnTo>
                            <a:close/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59" name="Freeform 39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5943256" y="5660880"/>
                        <a:ext cx="452372" cy="224781"/>
                      </a:xfrm>
                      <a:custGeom>
                        <a:avLst/>
                        <a:gdLst>
                          <a:gd name="T0" fmla="*/ 63 w 68"/>
                          <a:gd name="T1" fmla="*/ 16 h 34"/>
                          <a:gd name="T2" fmla="*/ 29 w 68"/>
                          <a:gd name="T3" fmla="*/ 0 h 34"/>
                          <a:gd name="T4" fmla="*/ 29 w 68"/>
                          <a:gd name="T5" fmla="*/ 0 h 34"/>
                          <a:gd name="T6" fmla="*/ 27 w 68"/>
                          <a:gd name="T7" fmla="*/ 0 h 34"/>
                          <a:gd name="T8" fmla="*/ 24 w 68"/>
                          <a:gd name="T9" fmla="*/ 3 h 34"/>
                          <a:gd name="T10" fmla="*/ 24 w 68"/>
                          <a:gd name="T11" fmla="*/ 3 h 34"/>
                          <a:gd name="T12" fmla="*/ 12 w 68"/>
                          <a:gd name="T13" fmla="*/ 11 h 34"/>
                          <a:gd name="T14" fmla="*/ 0 w 68"/>
                          <a:gd name="T15" fmla="*/ 4 h 34"/>
                          <a:gd name="T16" fmla="*/ 0 w 68"/>
                          <a:gd name="T17" fmla="*/ 28 h 34"/>
                          <a:gd name="T18" fmla="*/ 5 w 68"/>
                          <a:gd name="T19" fmla="*/ 32 h 34"/>
                          <a:gd name="T20" fmla="*/ 63 w 68"/>
                          <a:gd name="T21" fmla="*/ 33 h 34"/>
                          <a:gd name="T22" fmla="*/ 67 w 68"/>
                          <a:gd name="T23" fmla="*/ 29 h 34"/>
                          <a:gd name="T24" fmla="*/ 67 w 68"/>
                          <a:gd name="T25" fmla="*/ 22 h 34"/>
                          <a:gd name="T26" fmla="*/ 63 w 68"/>
                          <a:gd name="T27" fmla="*/ 16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68" h="34">
                            <a:moveTo>
                              <a:pt x="63" y="16"/>
                            </a:moveTo>
                            <a:cubicBezTo>
                              <a:pt x="57" y="13"/>
                              <a:pt x="29" y="0"/>
                              <a:pt x="29" y="0"/>
                            </a:cubicBezTo>
                            <a:cubicBezTo>
                              <a:pt x="29" y="0"/>
                              <a:pt x="29" y="0"/>
                              <a:pt x="29" y="0"/>
                            </a:cubicBezTo>
                            <a:cubicBezTo>
                              <a:pt x="29" y="0"/>
                              <a:pt x="28" y="0"/>
                              <a:pt x="27" y="0"/>
                            </a:cubicBezTo>
                            <a:cubicBezTo>
                              <a:pt x="26" y="0"/>
                              <a:pt x="24" y="1"/>
                              <a:pt x="24" y="3"/>
                            </a:cubicBezTo>
                            <a:cubicBezTo>
                              <a:pt x="24" y="3"/>
                              <a:pt x="24" y="3"/>
                              <a:pt x="24" y="3"/>
                            </a:cubicBezTo>
                            <a:cubicBezTo>
                              <a:pt x="23" y="6"/>
                              <a:pt x="20" y="11"/>
                              <a:pt x="12" y="11"/>
                            </a:cubicBezTo>
                            <a:cubicBezTo>
                              <a:pt x="0" y="4"/>
                              <a:pt x="0" y="4"/>
                              <a:pt x="0" y="4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28"/>
                              <a:pt x="0" y="32"/>
                              <a:pt x="5" y="32"/>
                            </a:cubicBezTo>
                            <a:cubicBezTo>
                              <a:pt x="63" y="33"/>
                              <a:pt x="63" y="33"/>
                              <a:pt x="63" y="33"/>
                            </a:cubicBezTo>
                            <a:cubicBezTo>
                              <a:pt x="63" y="33"/>
                              <a:pt x="67" y="34"/>
                              <a:pt x="67" y="29"/>
                            </a:cubicBezTo>
                            <a:cubicBezTo>
                              <a:pt x="67" y="22"/>
                              <a:pt x="67" y="22"/>
                              <a:pt x="67" y="22"/>
                            </a:cubicBezTo>
                            <a:cubicBezTo>
                              <a:pt x="67" y="22"/>
                              <a:pt x="68" y="19"/>
                              <a:pt x="63" y="16"/>
                            </a:cubicBezTo>
                          </a:path>
                        </a:pathLst>
                      </a:custGeom>
                      <a:solidFill>
                        <a:srgbClr val="00183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grpSp>
                    <p:nvGrpSpPr>
                      <p:cNvPr id="360" name="Group 359"/>
                      <p:cNvGrpSpPr/>
                      <p:nvPr/>
                    </p:nvGrpSpPr>
                    <p:grpSpPr>
                      <a:xfrm rot="20471456">
                        <a:off x="6949559" y="3465930"/>
                        <a:ext cx="175801" cy="613404"/>
                        <a:chOff x="4547337" y="1917118"/>
                        <a:chExt cx="441326" cy="1539875"/>
                      </a:xfrm>
                    </p:grpSpPr>
                    <p:sp>
                      <p:nvSpPr>
                        <p:cNvPr id="361" name="Freeform 11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547337" y="3226805"/>
                          <a:ext cx="0" cy="14288"/>
                        </a:xfrm>
                        <a:custGeom>
                          <a:avLst/>
                          <a:gdLst>
                            <a:gd name="T0" fmla="*/ 0 h 4"/>
                            <a:gd name="T1" fmla="*/ 0 h 4"/>
                            <a:gd name="T2" fmla="*/ 4 h 4"/>
                            <a:gd name="T3" fmla="*/ 4 h 4"/>
                            <a:gd name="T4" fmla="*/ 0 h 4"/>
                          </a:gdLst>
                          <a:ahLst/>
                          <a:cxnLst>
                            <a:cxn ang="0">
                              <a:pos x="0" y="T0"/>
                            </a:cxn>
                            <a:cxn ang="0">
                              <a:pos x="0" y="T1"/>
                            </a:cxn>
                            <a:cxn ang="0">
                              <a:pos x="0" y="T2"/>
                            </a:cxn>
                            <a:cxn ang="0">
                              <a:pos x="0" y="T3"/>
                            </a:cxn>
                            <a:cxn ang="0">
                              <a:pos x="0" y="T4"/>
                            </a:cxn>
                          </a:cxnLst>
                          <a:rect l="0" t="0" r="r" b="b"/>
                          <a:pathLst>
                            <a:path h="4">
                              <a:moveTo>
                                <a:pt x="0" y="0"/>
                              </a:move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1"/>
                                <a:pt x="0" y="3"/>
                                <a:pt x="0" y="4"/>
                              </a:cubicBezTo>
                              <a:cubicBezTo>
                                <a:pt x="0" y="4"/>
                                <a:pt x="0" y="4"/>
                                <a:pt x="0" y="4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</a:path>
                          </a:pathLst>
                        </a:custGeom>
                        <a:solidFill>
                          <a:srgbClr val="E5E5E5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7854" tIns="43928" rIns="87854" bIns="43928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896042">
                            <a:defRPr/>
                          </a:pPr>
                          <a:endParaRPr lang="en-US" sz="1728" kern="0">
                            <a:solidFill>
                              <a:sysClr val="windowText" lastClr="000000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362" name="Freeform 14"/>
                        <p:cNvSpPr>
                          <a:spLocks/>
                        </p:cNvSpPr>
                        <p:nvPr/>
                      </p:nvSpPr>
                      <p:spPr bwMode="auto">
                        <a:xfrm flipH="1">
                          <a:off x="4585437" y="1917118"/>
                          <a:ext cx="403226" cy="87313"/>
                        </a:xfrm>
                        <a:custGeom>
                          <a:avLst/>
                          <a:gdLst>
                            <a:gd name="T0" fmla="*/ 104 w 107"/>
                            <a:gd name="T1" fmla="*/ 0 h 23"/>
                            <a:gd name="T2" fmla="*/ 104 w 107"/>
                            <a:gd name="T3" fmla="*/ 0 h 23"/>
                            <a:gd name="T4" fmla="*/ 9 w 107"/>
                            <a:gd name="T5" fmla="*/ 19 h 23"/>
                            <a:gd name="T6" fmla="*/ 0 w 107"/>
                            <a:gd name="T7" fmla="*/ 23 h 23"/>
                            <a:gd name="T8" fmla="*/ 105 w 107"/>
                            <a:gd name="T9" fmla="*/ 0 h 23"/>
                            <a:gd name="T10" fmla="*/ 107 w 107"/>
                            <a:gd name="T11" fmla="*/ 5 h 23"/>
                            <a:gd name="T12" fmla="*/ 106 w 107"/>
                            <a:gd name="T13" fmla="*/ 1 h 23"/>
                            <a:gd name="T14" fmla="*/ 104 w 107"/>
                            <a:gd name="T15" fmla="*/ 0 h 2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07" h="23">
                              <a:moveTo>
                                <a:pt x="104" y="0"/>
                              </a:moveTo>
                              <a:cubicBezTo>
                                <a:pt x="104" y="0"/>
                                <a:pt x="104" y="0"/>
                                <a:pt x="104" y="0"/>
                              </a:cubicBezTo>
                              <a:cubicBezTo>
                                <a:pt x="9" y="19"/>
                                <a:pt x="9" y="19"/>
                                <a:pt x="9" y="19"/>
                              </a:cubicBezTo>
                              <a:cubicBezTo>
                                <a:pt x="6" y="20"/>
                                <a:pt x="3" y="22"/>
                                <a:pt x="0" y="23"/>
                              </a:cubicBezTo>
                              <a:cubicBezTo>
                                <a:pt x="105" y="0"/>
                                <a:pt x="105" y="0"/>
                                <a:pt x="105" y="0"/>
                              </a:cubicBezTo>
                              <a:cubicBezTo>
                                <a:pt x="107" y="5"/>
                                <a:pt x="107" y="5"/>
                                <a:pt x="107" y="5"/>
                              </a:cubicBezTo>
                              <a:cubicBezTo>
                                <a:pt x="107" y="3"/>
                                <a:pt x="107" y="2"/>
                                <a:pt x="106" y="1"/>
                              </a:cubicBezTo>
                              <a:cubicBezTo>
                                <a:pt x="104" y="0"/>
                                <a:pt x="104" y="0"/>
                                <a:pt x="104" y="0"/>
                              </a:cubicBezTo>
                            </a:path>
                          </a:pathLst>
                        </a:custGeom>
                        <a:solidFill>
                          <a:srgbClr val="E5E5E5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7854" tIns="43928" rIns="87854" bIns="43928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896042">
                            <a:defRPr/>
                          </a:pPr>
                          <a:endParaRPr lang="en-US" sz="1728" kern="0">
                            <a:solidFill>
                              <a:sysClr val="windowText" lastClr="000000"/>
                            </a:solidFill>
                            <a:latin typeface="Segoe UI"/>
                          </a:endParaRPr>
                        </a:p>
                      </p:txBody>
                    </p:sp>
                    <p:sp>
                      <p:nvSpPr>
                        <p:cNvPr id="363" name="Freeform 18"/>
                        <p:cNvSpPr>
                          <a:spLocks noEditPoints="1"/>
                        </p:cNvSpPr>
                        <p:nvPr/>
                      </p:nvSpPr>
                      <p:spPr bwMode="auto">
                        <a:xfrm flipH="1">
                          <a:off x="4868012" y="3456993"/>
                          <a:ext cx="3175" cy="0"/>
                        </a:xfrm>
                        <a:custGeom>
                          <a:avLst/>
                          <a:gdLst>
                            <a:gd name="T0" fmla="*/ 0 w 1"/>
                            <a:gd name="T1" fmla="*/ 0 w 1"/>
                            <a:gd name="T2" fmla="*/ 0 w 1"/>
                            <a:gd name="T3" fmla="*/ 0 w 1"/>
                            <a:gd name="T4" fmla="*/ 1 w 1"/>
                            <a:gd name="T5" fmla="*/ 0 w 1"/>
                            <a:gd name="T6" fmla="*/ 1 w 1"/>
                            <a:gd name="T7" fmla="*/ 1 w 1"/>
                            <a:gd name="T8" fmla="*/ 1 w 1"/>
                            <a:gd name="T9" fmla="*/ 1 w 1"/>
                          </a:gdLst>
                          <a:ahLst/>
                          <a:cxnLst>
                            <a:cxn ang="0">
                              <a:pos x="T0" y="0"/>
                            </a:cxn>
                            <a:cxn ang="0">
                              <a:pos x="T1" y="0"/>
                            </a:cxn>
                            <a:cxn ang="0">
                              <a:pos x="T2" y="0"/>
                            </a:cxn>
                            <a:cxn ang="0">
                              <a:pos x="T3" y="0"/>
                            </a:cxn>
                            <a:cxn ang="0">
                              <a:pos x="T4" y="0"/>
                            </a:cxn>
                            <a:cxn ang="0">
                              <a:pos x="T5" y="0"/>
                            </a:cxn>
                            <a:cxn ang="0">
                              <a:pos x="T6" y="0"/>
                            </a:cxn>
                            <a:cxn ang="0">
                              <a:pos x="T7" y="0"/>
                            </a:cxn>
                            <a:cxn ang="0">
                              <a:pos x="T8" y="0"/>
                            </a:cxn>
                            <a:cxn ang="0">
                              <a:pos x="T9" y="0"/>
                            </a:cxn>
                          </a:cxnLst>
                          <a:rect l="0" t="0" r="r" b="b"/>
                          <a:pathLst>
                            <a:path w="1">
                              <a:moveTo>
                                <a:pt x="0" y="0"/>
                              </a:move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moveTo>
                                <a:pt x="1" y="0"/>
                              </a:moveTo>
                              <a:cubicBezTo>
                                <a:pt x="1" y="0"/>
                                <a:pt x="1" y="0"/>
                                <a:pt x="0" y="0"/>
                              </a:cubicBezTo>
                              <a:cubicBezTo>
                                <a:pt x="1" y="0"/>
                                <a:pt x="1" y="0"/>
                                <a:pt x="1" y="0"/>
                              </a:cubicBezTo>
                              <a:moveTo>
                                <a:pt x="1" y="0"/>
                              </a:moveTo>
                              <a:cubicBezTo>
                                <a:pt x="1" y="0"/>
                                <a:pt x="1" y="0"/>
                                <a:pt x="1" y="0"/>
                              </a:cubicBezTo>
                              <a:cubicBezTo>
                                <a:pt x="1" y="0"/>
                                <a:pt x="1" y="0"/>
                                <a:pt x="1" y="0"/>
                              </a:cubicBezTo>
                            </a:path>
                          </a:pathLst>
                        </a:custGeom>
                        <a:solidFill>
                          <a:srgbClr val="E5E5E5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87854" tIns="43928" rIns="87854" bIns="43928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defTabSz="896042">
                            <a:defRPr/>
                          </a:pPr>
                          <a:endParaRPr lang="en-US" sz="1728" kern="0">
                            <a:solidFill>
                              <a:sysClr val="windowText" lastClr="000000"/>
                            </a:solidFill>
                            <a:latin typeface="Segoe UI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325" name="Group 324"/>
                    <p:cNvGrpSpPr/>
                    <p:nvPr/>
                  </p:nvGrpSpPr>
                  <p:grpSpPr>
                    <a:xfrm>
                      <a:off x="8896246" y="2416857"/>
                      <a:ext cx="683079" cy="826778"/>
                      <a:chOff x="12923833" y="833591"/>
                      <a:chExt cx="1071563" cy="1296987"/>
                    </a:xfrm>
                  </p:grpSpPr>
                  <p:sp>
                    <p:nvSpPr>
                      <p:cNvPr id="326" name="Freeform 8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354046" y="1940078"/>
                        <a:ext cx="258763" cy="190500"/>
                      </a:xfrm>
                      <a:custGeom>
                        <a:avLst/>
                        <a:gdLst>
                          <a:gd name="T0" fmla="*/ 0 w 38"/>
                          <a:gd name="T1" fmla="*/ 0 h 28"/>
                          <a:gd name="T2" fmla="*/ 0 w 38"/>
                          <a:gd name="T3" fmla="*/ 9 h 28"/>
                          <a:gd name="T4" fmla="*/ 19 w 38"/>
                          <a:gd name="T5" fmla="*/ 28 h 28"/>
                          <a:gd name="T6" fmla="*/ 38 w 38"/>
                          <a:gd name="T7" fmla="*/ 9 h 28"/>
                          <a:gd name="T8" fmla="*/ 38 w 38"/>
                          <a:gd name="T9" fmla="*/ 0 h 28"/>
                          <a:gd name="T10" fmla="*/ 0 w 38"/>
                          <a:gd name="T11" fmla="*/ 0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38" h="28">
                            <a:moveTo>
                              <a:pt x="0" y="0"/>
                            </a:moveTo>
                            <a:cubicBezTo>
                              <a:pt x="0" y="9"/>
                              <a:pt x="0" y="9"/>
                              <a:pt x="0" y="9"/>
                            </a:cubicBezTo>
                            <a:cubicBezTo>
                              <a:pt x="0" y="19"/>
                              <a:pt x="9" y="28"/>
                              <a:pt x="19" y="28"/>
                            </a:cubicBezTo>
                            <a:cubicBezTo>
                              <a:pt x="30" y="28"/>
                              <a:pt x="38" y="19"/>
                              <a:pt x="38" y="9"/>
                            </a:cubicBezTo>
                            <a:cubicBezTo>
                              <a:pt x="38" y="0"/>
                              <a:pt x="38" y="0"/>
                              <a:pt x="38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solidFill>
                        <a:srgbClr val="F4B98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27" name="Freeform 10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066708" y="1186625"/>
                        <a:ext cx="723901" cy="546459"/>
                      </a:xfrm>
                      <a:custGeom>
                        <a:avLst/>
                        <a:gdLst>
                          <a:gd name="T0" fmla="*/ 105 w 106"/>
                          <a:gd name="T1" fmla="*/ 28 h 75"/>
                          <a:gd name="T2" fmla="*/ 4 w 106"/>
                          <a:gd name="T3" fmla="*/ 2 h 75"/>
                          <a:gd name="T4" fmla="*/ 1 w 106"/>
                          <a:gd name="T5" fmla="*/ 0 h 75"/>
                          <a:gd name="T6" fmla="*/ 0 w 106"/>
                          <a:gd name="T7" fmla="*/ 7 h 75"/>
                          <a:gd name="T8" fmla="*/ 0 w 106"/>
                          <a:gd name="T9" fmla="*/ 75 h 75"/>
                          <a:gd name="T10" fmla="*/ 29 w 106"/>
                          <a:gd name="T11" fmla="*/ 70 h 75"/>
                          <a:gd name="T12" fmla="*/ 106 w 106"/>
                          <a:gd name="T13" fmla="*/ 70 h 75"/>
                          <a:gd name="T14" fmla="*/ 106 w 106"/>
                          <a:gd name="T15" fmla="*/ 28 h 75"/>
                          <a:gd name="T16" fmla="*/ 105 w 106"/>
                          <a:gd name="T17" fmla="*/ 28 h 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106" h="75">
                            <a:moveTo>
                              <a:pt x="105" y="28"/>
                            </a:moveTo>
                            <a:cubicBezTo>
                              <a:pt x="87" y="28"/>
                              <a:pt x="50" y="34"/>
                              <a:pt x="4" y="2"/>
                            </a:cubicBezTo>
                            <a:cubicBezTo>
                              <a:pt x="3" y="1"/>
                              <a:pt x="2" y="0"/>
                              <a:pt x="1" y="0"/>
                            </a:cubicBezTo>
                            <a:cubicBezTo>
                              <a:pt x="1" y="3"/>
                              <a:pt x="1" y="5"/>
                              <a:pt x="0" y="7"/>
                            </a:cubicBezTo>
                            <a:cubicBezTo>
                              <a:pt x="0" y="75"/>
                              <a:pt x="0" y="75"/>
                              <a:pt x="0" y="75"/>
                            </a:cubicBezTo>
                            <a:cubicBezTo>
                              <a:pt x="29" y="70"/>
                              <a:pt x="29" y="70"/>
                              <a:pt x="29" y="70"/>
                            </a:cubicBezTo>
                            <a:cubicBezTo>
                              <a:pt x="106" y="70"/>
                              <a:pt x="106" y="70"/>
                              <a:pt x="106" y="70"/>
                            </a:cubicBezTo>
                            <a:cubicBezTo>
                              <a:pt x="106" y="28"/>
                              <a:pt x="106" y="28"/>
                              <a:pt x="106" y="28"/>
                            </a:cubicBezTo>
                            <a:cubicBezTo>
                              <a:pt x="105" y="28"/>
                              <a:pt x="105" y="28"/>
                              <a:pt x="105" y="28"/>
                            </a:cubicBezTo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28" name="Freeform 102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757271" y="1478116"/>
                        <a:ext cx="217488" cy="217487"/>
                      </a:xfrm>
                      <a:custGeom>
                        <a:avLst/>
                        <a:gdLst>
                          <a:gd name="T0" fmla="*/ 0 w 32"/>
                          <a:gd name="T1" fmla="*/ 16 h 32"/>
                          <a:gd name="T2" fmla="*/ 16 w 32"/>
                          <a:gd name="T3" fmla="*/ 32 h 32"/>
                          <a:gd name="T4" fmla="*/ 32 w 32"/>
                          <a:gd name="T5" fmla="*/ 16 h 32"/>
                          <a:gd name="T6" fmla="*/ 16 w 32"/>
                          <a:gd name="T7" fmla="*/ 0 h 32"/>
                          <a:gd name="T8" fmla="*/ 0 w 32"/>
                          <a:gd name="T9" fmla="*/ 16 h 3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2" h="32">
                            <a:moveTo>
                              <a:pt x="0" y="16"/>
                            </a:moveTo>
                            <a:cubicBezTo>
                              <a:pt x="0" y="25"/>
                              <a:pt x="7" y="32"/>
                              <a:pt x="16" y="32"/>
                            </a:cubicBezTo>
                            <a:cubicBezTo>
                              <a:pt x="24" y="32"/>
                              <a:pt x="31" y="25"/>
                              <a:pt x="32" y="16"/>
                            </a:cubicBezTo>
                            <a:cubicBezTo>
                              <a:pt x="32" y="7"/>
                              <a:pt x="24" y="0"/>
                              <a:pt x="16" y="0"/>
                            </a:cubicBezTo>
                            <a:cubicBezTo>
                              <a:pt x="7" y="0"/>
                              <a:pt x="0" y="7"/>
                              <a:pt x="0" y="16"/>
                            </a:cubicBezTo>
                          </a:path>
                        </a:pathLst>
                      </a:custGeom>
                      <a:solidFill>
                        <a:srgbClr val="F4B98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29" name="Freeform 103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769971" y="1478116"/>
                        <a:ext cx="204788" cy="176212"/>
                      </a:xfrm>
                      <a:custGeom>
                        <a:avLst/>
                        <a:gdLst>
                          <a:gd name="T0" fmla="*/ 18 w 30"/>
                          <a:gd name="T1" fmla="*/ 4 h 26"/>
                          <a:gd name="T2" fmla="*/ 2 w 30"/>
                          <a:gd name="T3" fmla="*/ 20 h 26"/>
                          <a:gd name="T4" fmla="*/ 3 w 30"/>
                          <a:gd name="T5" fmla="*/ 26 h 26"/>
                          <a:gd name="T6" fmla="*/ 0 w 30"/>
                          <a:gd name="T7" fmla="*/ 16 h 26"/>
                          <a:gd name="T8" fmla="*/ 16 w 30"/>
                          <a:gd name="T9" fmla="*/ 0 h 26"/>
                          <a:gd name="T10" fmla="*/ 30 w 30"/>
                          <a:gd name="T11" fmla="*/ 10 h 26"/>
                          <a:gd name="T12" fmla="*/ 18 w 30"/>
                          <a:gd name="T13" fmla="*/ 4 h 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30" h="26">
                            <a:moveTo>
                              <a:pt x="18" y="4"/>
                            </a:moveTo>
                            <a:cubicBezTo>
                              <a:pt x="9" y="4"/>
                              <a:pt x="2" y="11"/>
                              <a:pt x="2" y="20"/>
                            </a:cubicBezTo>
                            <a:cubicBezTo>
                              <a:pt x="2" y="22"/>
                              <a:pt x="3" y="24"/>
                              <a:pt x="3" y="26"/>
                            </a:cubicBezTo>
                            <a:cubicBezTo>
                              <a:pt x="1" y="23"/>
                              <a:pt x="0" y="20"/>
                              <a:pt x="0" y="16"/>
                            </a:cubicBezTo>
                            <a:cubicBezTo>
                              <a:pt x="0" y="7"/>
                              <a:pt x="7" y="0"/>
                              <a:pt x="16" y="0"/>
                            </a:cubicBezTo>
                            <a:cubicBezTo>
                              <a:pt x="22" y="0"/>
                              <a:pt x="28" y="4"/>
                              <a:pt x="30" y="10"/>
                            </a:cubicBezTo>
                            <a:cubicBezTo>
                              <a:pt x="27" y="6"/>
                              <a:pt x="23" y="4"/>
                              <a:pt x="18" y="4"/>
                            </a:cubicBezTo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30" name="Freeform 104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374683" y="1540028"/>
                        <a:ext cx="74613" cy="60325"/>
                      </a:xfrm>
                      <a:custGeom>
                        <a:avLst/>
                        <a:gdLst>
                          <a:gd name="T0" fmla="*/ 6 w 11"/>
                          <a:gd name="T1" fmla="*/ 8 h 9"/>
                          <a:gd name="T2" fmla="*/ 10 w 11"/>
                          <a:gd name="T3" fmla="*/ 9 h 9"/>
                          <a:gd name="T4" fmla="*/ 11 w 11"/>
                          <a:gd name="T5" fmla="*/ 5 h 9"/>
                          <a:gd name="T6" fmla="*/ 6 w 11"/>
                          <a:gd name="T7" fmla="*/ 0 h 9"/>
                          <a:gd name="T8" fmla="*/ 0 w 11"/>
                          <a:gd name="T9" fmla="*/ 5 h 9"/>
                          <a:gd name="T10" fmla="*/ 2 w 11"/>
                          <a:gd name="T11" fmla="*/ 9 h 9"/>
                          <a:gd name="T12" fmla="*/ 6 w 11"/>
                          <a:gd name="T13" fmla="*/ 8 h 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1" h="9">
                            <a:moveTo>
                              <a:pt x="6" y="8"/>
                            </a:moveTo>
                            <a:cubicBezTo>
                              <a:pt x="7" y="8"/>
                              <a:pt x="8" y="9"/>
                              <a:pt x="10" y="9"/>
                            </a:cubicBezTo>
                            <a:cubicBezTo>
                              <a:pt x="11" y="8"/>
                              <a:pt x="11" y="7"/>
                              <a:pt x="11" y="5"/>
                            </a:cubicBezTo>
                            <a:cubicBezTo>
                              <a:pt x="11" y="2"/>
                              <a:pt x="9" y="0"/>
                              <a:pt x="6" y="0"/>
                            </a:cubicBezTo>
                            <a:cubicBezTo>
                              <a:pt x="3" y="0"/>
                              <a:pt x="0" y="2"/>
                              <a:pt x="0" y="5"/>
                            </a:cubicBezTo>
                            <a:cubicBezTo>
                              <a:pt x="0" y="7"/>
                              <a:pt x="1" y="8"/>
                              <a:pt x="2" y="9"/>
                            </a:cubicBezTo>
                            <a:cubicBezTo>
                              <a:pt x="3" y="9"/>
                              <a:pt x="5" y="8"/>
                              <a:pt x="6" y="8"/>
                            </a:cubicBezTo>
                          </a:path>
                        </a:pathLst>
                      </a:custGeom>
                      <a:solidFill>
                        <a:srgbClr val="0078D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31" name="Freeform 10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134971" y="1540028"/>
                        <a:ext cx="76200" cy="60325"/>
                      </a:xfrm>
                      <a:custGeom>
                        <a:avLst/>
                        <a:gdLst>
                          <a:gd name="T0" fmla="*/ 6 w 11"/>
                          <a:gd name="T1" fmla="*/ 8 h 9"/>
                          <a:gd name="T2" fmla="*/ 10 w 11"/>
                          <a:gd name="T3" fmla="*/ 9 h 9"/>
                          <a:gd name="T4" fmla="*/ 11 w 11"/>
                          <a:gd name="T5" fmla="*/ 5 h 9"/>
                          <a:gd name="T6" fmla="*/ 6 w 11"/>
                          <a:gd name="T7" fmla="*/ 0 h 9"/>
                          <a:gd name="T8" fmla="*/ 0 w 11"/>
                          <a:gd name="T9" fmla="*/ 5 h 9"/>
                          <a:gd name="T10" fmla="*/ 2 w 11"/>
                          <a:gd name="T11" fmla="*/ 9 h 9"/>
                          <a:gd name="T12" fmla="*/ 6 w 11"/>
                          <a:gd name="T13" fmla="*/ 8 h 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1" h="9">
                            <a:moveTo>
                              <a:pt x="6" y="8"/>
                            </a:moveTo>
                            <a:cubicBezTo>
                              <a:pt x="7" y="8"/>
                              <a:pt x="8" y="9"/>
                              <a:pt x="10" y="9"/>
                            </a:cubicBezTo>
                            <a:cubicBezTo>
                              <a:pt x="11" y="8"/>
                              <a:pt x="11" y="7"/>
                              <a:pt x="11" y="5"/>
                            </a:cubicBezTo>
                            <a:cubicBezTo>
                              <a:pt x="11" y="2"/>
                              <a:pt x="9" y="0"/>
                              <a:pt x="6" y="0"/>
                            </a:cubicBezTo>
                            <a:cubicBezTo>
                              <a:pt x="3" y="0"/>
                              <a:pt x="0" y="2"/>
                              <a:pt x="0" y="5"/>
                            </a:cubicBezTo>
                            <a:cubicBezTo>
                              <a:pt x="0" y="7"/>
                              <a:pt x="1" y="8"/>
                              <a:pt x="2" y="9"/>
                            </a:cubicBezTo>
                            <a:cubicBezTo>
                              <a:pt x="3" y="9"/>
                              <a:pt x="4" y="8"/>
                              <a:pt x="6" y="8"/>
                            </a:cubicBezTo>
                          </a:path>
                        </a:pathLst>
                      </a:custGeom>
                      <a:solidFill>
                        <a:srgbClr val="0078D7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32" name="Freeform 106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2923833" y="833591"/>
                        <a:ext cx="1071563" cy="1187449"/>
                      </a:xfrm>
                      <a:custGeom>
                        <a:avLst/>
                        <a:gdLst>
                          <a:gd name="T0" fmla="*/ 155 w 157"/>
                          <a:gd name="T1" fmla="*/ 63 h 175"/>
                          <a:gd name="T2" fmla="*/ 151 w 157"/>
                          <a:gd name="T3" fmla="*/ 50 h 175"/>
                          <a:gd name="T4" fmla="*/ 151 w 157"/>
                          <a:gd name="T5" fmla="*/ 35 h 175"/>
                          <a:gd name="T6" fmla="*/ 135 w 157"/>
                          <a:gd name="T7" fmla="*/ 18 h 175"/>
                          <a:gd name="T8" fmla="*/ 130 w 157"/>
                          <a:gd name="T9" fmla="*/ 18 h 175"/>
                          <a:gd name="T10" fmla="*/ 130 w 157"/>
                          <a:gd name="T11" fmla="*/ 18 h 175"/>
                          <a:gd name="T12" fmla="*/ 114 w 157"/>
                          <a:gd name="T13" fmla="*/ 18 h 175"/>
                          <a:gd name="T14" fmla="*/ 68 w 157"/>
                          <a:gd name="T15" fmla="*/ 0 h 175"/>
                          <a:gd name="T16" fmla="*/ 0 w 157"/>
                          <a:gd name="T17" fmla="*/ 67 h 175"/>
                          <a:gd name="T18" fmla="*/ 19 w 157"/>
                          <a:gd name="T19" fmla="*/ 114 h 175"/>
                          <a:gd name="T20" fmla="*/ 19 w 157"/>
                          <a:gd name="T21" fmla="*/ 135 h 175"/>
                          <a:gd name="T22" fmla="*/ 24 w 157"/>
                          <a:gd name="T23" fmla="*/ 146 h 175"/>
                          <a:gd name="T24" fmla="*/ 24 w 157"/>
                          <a:gd name="T25" fmla="*/ 146 h 175"/>
                          <a:gd name="T26" fmla="*/ 24 w 157"/>
                          <a:gd name="T27" fmla="*/ 146 h 175"/>
                          <a:gd name="T28" fmla="*/ 57 w 157"/>
                          <a:gd name="T29" fmla="*/ 169 h 175"/>
                          <a:gd name="T30" fmla="*/ 67 w 157"/>
                          <a:gd name="T31" fmla="*/ 175 h 175"/>
                          <a:gd name="T32" fmla="*/ 88 w 157"/>
                          <a:gd name="T33" fmla="*/ 175 h 175"/>
                          <a:gd name="T34" fmla="*/ 98 w 157"/>
                          <a:gd name="T35" fmla="*/ 169 h 175"/>
                          <a:gd name="T36" fmla="*/ 131 w 157"/>
                          <a:gd name="T37" fmla="*/ 146 h 175"/>
                          <a:gd name="T38" fmla="*/ 131 w 157"/>
                          <a:gd name="T39" fmla="*/ 146 h 175"/>
                          <a:gd name="T40" fmla="*/ 131 w 157"/>
                          <a:gd name="T41" fmla="*/ 146 h 175"/>
                          <a:gd name="T42" fmla="*/ 136 w 157"/>
                          <a:gd name="T43" fmla="*/ 135 h 175"/>
                          <a:gd name="T44" fmla="*/ 136 w 157"/>
                          <a:gd name="T45" fmla="*/ 125 h 175"/>
                          <a:gd name="T46" fmla="*/ 59 w 157"/>
                          <a:gd name="T47" fmla="*/ 125 h 175"/>
                          <a:gd name="T48" fmla="*/ 30 w 157"/>
                          <a:gd name="T49" fmla="*/ 130 h 175"/>
                          <a:gd name="T50" fmla="*/ 30 w 157"/>
                          <a:gd name="T51" fmla="*/ 62 h 175"/>
                          <a:gd name="T52" fmla="*/ 31 w 157"/>
                          <a:gd name="T53" fmla="*/ 55 h 175"/>
                          <a:gd name="T54" fmla="*/ 34 w 157"/>
                          <a:gd name="T55" fmla="*/ 57 h 175"/>
                          <a:gd name="T56" fmla="*/ 135 w 157"/>
                          <a:gd name="T57" fmla="*/ 83 h 175"/>
                          <a:gd name="T58" fmla="*/ 136 w 157"/>
                          <a:gd name="T59" fmla="*/ 83 h 175"/>
                          <a:gd name="T60" fmla="*/ 155 w 157"/>
                          <a:gd name="T61" fmla="*/ 63 h 1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</a:cxnLst>
                        <a:rect l="0" t="0" r="r" b="b"/>
                        <a:pathLst>
                          <a:path w="157" h="175">
                            <a:moveTo>
                              <a:pt x="155" y="63"/>
                            </a:moveTo>
                            <a:cubicBezTo>
                              <a:pt x="152" y="60"/>
                              <a:pt x="151" y="50"/>
                              <a:pt x="151" y="50"/>
                            </a:cubicBezTo>
                            <a:cubicBezTo>
                              <a:pt x="151" y="35"/>
                              <a:pt x="151" y="35"/>
                              <a:pt x="151" y="35"/>
                            </a:cubicBezTo>
                            <a:cubicBezTo>
                              <a:pt x="151" y="24"/>
                              <a:pt x="141" y="18"/>
                              <a:pt x="135" y="18"/>
                            </a:cubicBezTo>
                            <a:cubicBezTo>
                              <a:pt x="130" y="18"/>
                              <a:pt x="130" y="18"/>
                              <a:pt x="130" y="18"/>
                            </a:cubicBezTo>
                            <a:cubicBezTo>
                              <a:pt x="130" y="18"/>
                              <a:pt x="130" y="18"/>
                              <a:pt x="130" y="18"/>
                            </a:cubicBezTo>
                            <a:cubicBezTo>
                              <a:pt x="114" y="18"/>
                              <a:pt x="114" y="18"/>
                              <a:pt x="114" y="18"/>
                            </a:cubicBezTo>
                            <a:cubicBezTo>
                              <a:pt x="102" y="7"/>
                              <a:pt x="85" y="0"/>
                              <a:pt x="68" y="0"/>
                            </a:cubicBezTo>
                            <a:cubicBezTo>
                              <a:pt x="30" y="0"/>
                              <a:pt x="0" y="30"/>
                              <a:pt x="0" y="67"/>
                            </a:cubicBezTo>
                            <a:cubicBezTo>
                              <a:pt x="0" y="85"/>
                              <a:pt x="7" y="102"/>
                              <a:pt x="19" y="114"/>
                            </a:cubicBezTo>
                            <a:cubicBezTo>
                              <a:pt x="19" y="126"/>
                              <a:pt x="19" y="135"/>
                              <a:pt x="19" y="135"/>
                            </a:cubicBezTo>
                            <a:cubicBezTo>
                              <a:pt x="19" y="139"/>
                              <a:pt x="21" y="143"/>
                              <a:pt x="24" y="146"/>
                            </a:cubicBezTo>
                            <a:cubicBezTo>
                              <a:pt x="24" y="146"/>
                              <a:pt x="24" y="146"/>
                              <a:pt x="24" y="146"/>
                            </a:cubicBezTo>
                            <a:cubicBezTo>
                              <a:pt x="24" y="146"/>
                              <a:pt x="24" y="146"/>
                              <a:pt x="24" y="146"/>
                            </a:cubicBezTo>
                            <a:cubicBezTo>
                              <a:pt x="25" y="147"/>
                              <a:pt x="57" y="169"/>
                              <a:pt x="57" y="169"/>
                            </a:cubicBezTo>
                            <a:cubicBezTo>
                              <a:pt x="59" y="172"/>
                              <a:pt x="63" y="175"/>
                              <a:pt x="67" y="175"/>
                            </a:cubicBezTo>
                            <a:cubicBezTo>
                              <a:pt x="88" y="175"/>
                              <a:pt x="88" y="175"/>
                              <a:pt x="88" y="175"/>
                            </a:cubicBezTo>
                            <a:cubicBezTo>
                              <a:pt x="91" y="175"/>
                              <a:pt x="96" y="172"/>
                              <a:pt x="98" y="169"/>
                            </a:cubicBezTo>
                            <a:cubicBezTo>
                              <a:pt x="98" y="169"/>
                              <a:pt x="130" y="147"/>
                              <a:pt x="131" y="146"/>
                            </a:cubicBezTo>
                            <a:cubicBezTo>
                              <a:pt x="131" y="146"/>
                              <a:pt x="131" y="146"/>
                              <a:pt x="131" y="146"/>
                            </a:cubicBezTo>
                            <a:cubicBezTo>
                              <a:pt x="131" y="146"/>
                              <a:pt x="131" y="146"/>
                              <a:pt x="131" y="146"/>
                            </a:cubicBezTo>
                            <a:cubicBezTo>
                              <a:pt x="134" y="143"/>
                              <a:pt x="136" y="139"/>
                              <a:pt x="136" y="135"/>
                            </a:cubicBezTo>
                            <a:cubicBezTo>
                              <a:pt x="136" y="134"/>
                              <a:pt x="136" y="131"/>
                              <a:pt x="136" y="125"/>
                            </a:cubicBezTo>
                            <a:cubicBezTo>
                              <a:pt x="59" y="125"/>
                              <a:pt x="59" y="125"/>
                              <a:pt x="59" y="125"/>
                            </a:cubicBezTo>
                            <a:cubicBezTo>
                              <a:pt x="30" y="130"/>
                              <a:pt x="30" y="130"/>
                              <a:pt x="30" y="130"/>
                            </a:cubicBezTo>
                            <a:cubicBezTo>
                              <a:pt x="30" y="62"/>
                              <a:pt x="30" y="62"/>
                              <a:pt x="30" y="62"/>
                            </a:cubicBezTo>
                            <a:cubicBezTo>
                              <a:pt x="31" y="60"/>
                              <a:pt x="31" y="58"/>
                              <a:pt x="31" y="55"/>
                            </a:cubicBezTo>
                            <a:cubicBezTo>
                              <a:pt x="32" y="55"/>
                              <a:pt x="33" y="56"/>
                              <a:pt x="34" y="57"/>
                            </a:cubicBezTo>
                            <a:cubicBezTo>
                              <a:pt x="80" y="89"/>
                              <a:pt x="117" y="83"/>
                              <a:pt x="135" y="83"/>
                            </a:cubicBezTo>
                            <a:cubicBezTo>
                              <a:pt x="136" y="83"/>
                              <a:pt x="136" y="83"/>
                              <a:pt x="136" y="83"/>
                            </a:cubicBezTo>
                            <a:cubicBezTo>
                              <a:pt x="154" y="83"/>
                              <a:pt x="157" y="67"/>
                              <a:pt x="155" y="63"/>
                            </a:cubicBezTo>
                          </a:path>
                        </a:pathLst>
                      </a:custGeom>
                      <a:solidFill>
                        <a:srgbClr val="2C292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 dirty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33" name="Freeform 10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074646" y="1397153"/>
                        <a:ext cx="0" cy="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0" y="0"/>
                          </a:cxn>
                          <a:cxn ang="0">
                            <a:pos x="0" y="0"/>
                          </a:cxn>
                          <a:cxn ang="0">
                            <a:pos x="0" y="0"/>
                          </a:cxn>
                        </a:cxnLst>
                        <a:rect l="0" t="0" r="r" b="b"/>
                        <a:pathLst>
                          <a:path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</a:path>
                        </a:pathLst>
                      </a:custGeom>
                      <a:solidFill>
                        <a:srgbClr val="D9C2A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34" name="Freeform 10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2930183" y="955828"/>
                        <a:ext cx="293688" cy="441325"/>
                      </a:xfrm>
                      <a:custGeom>
                        <a:avLst/>
                        <a:gdLst>
                          <a:gd name="T0" fmla="*/ 22 w 43"/>
                          <a:gd name="T1" fmla="*/ 0 h 65"/>
                          <a:gd name="T2" fmla="*/ 17 w 43"/>
                          <a:gd name="T3" fmla="*/ 0 h 65"/>
                          <a:gd name="T4" fmla="*/ 17 w 43"/>
                          <a:gd name="T5" fmla="*/ 0 h 65"/>
                          <a:gd name="T6" fmla="*/ 14 w 43"/>
                          <a:gd name="T7" fmla="*/ 0 h 65"/>
                          <a:gd name="T8" fmla="*/ 31 w 43"/>
                          <a:gd name="T9" fmla="*/ 17 h 65"/>
                          <a:gd name="T10" fmla="*/ 31 w 43"/>
                          <a:gd name="T11" fmla="*/ 32 h 65"/>
                          <a:gd name="T12" fmla="*/ 34 w 43"/>
                          <a:gd name="T13" fmla="*/ 45 h 65"/>
                          <a:gd name="T14" fmla="*/ 15 w 43"/>
                          <a:gd name="T15" fmla="*/ 65 h 65"/>
                          <a:gd name="T16" fmla="*/ 15 w 43"/>
                          <a:gd name="T17" fmla="*/ 65 h 65"/>
                          <a:gd name="T18" fmla="*/ 0 w 43"/>
                          <a:gd name="T19" fmla="*/ 65 h 65"/>
                          <a:gd name="T20" fmla="*/ 4 w 43"/>
                          <a:gd name="T21" fmla="*/ 65 h 65"/>
                          <a:gd name="T22" fmla="*/ 22 w 43"/>
                          <a:gd name="T23" fmla="*/ 65 h 65"/>
                          <a:gd name="T24" fmla="*/ 22 w 43"/>
                          <a:gd name="T25" fmla="*/ 65 h 65"/>
                          <a:gd name="T26" fmla="*/ 22 w 43"/>
                          <a:gd name="T27" fmla="*/ 65 h 65"/>
                          <a:gd name="T28" fmla="*/ 23 w 43"/>
                          <a:gd name="T29" fmla="*/ 65 h 65"/>
                          <a:gd name="T30" fmla="*/ 43 w 43"/>
                          <a:gd name="T31" fmla="*/ 49 h 65"/>
                          <a:gd name="T32" fmla="*/ 42 w 43"/>
                          <a:gd name="T33" fmla="*/ 45 h 65"/>
                          <a:gd name="T34" fmla="*/ 38 w 43"/>
                          <a:gd name="T35" fmla="*/ 32 h 65"/>
                          <a:gd name="T36" fmla="*/ 38 w 43"/>
                          <a:gd name="T37" fmla="*/ 17 h 65"/>
                          <a:gd name="T38" fmla="*/ 22 w 43"/>
                          <a:gd name="T39" fmla="*/ 0 h 6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</a:cxnLst>
                        <a:rect l="0" t="0" r="r" b="b"/>
                        <a:pathLst>
                          <a:path w="43" h="65">
                            <a:moveTo>
                              <a:pt x="22" y="0"/>
                            </a:moveTo>
                            <a:cubicBezTo>
                              <a:pt x="17" y="0"/>
                              <a:pt x="17" y="0"/>
                              <a:pt x="17" y="0"/>
                            </a:cubicBezTo>
                            <a:cubicBezTo>
                              <a:pt x="17" y="0"/>
                              <a:pt x="17" y="0"/>
                              <a:pt x="17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20" y="0"/>
                              <a:pt x="31" y="6"/>
                              <a:pt x="31" y="17"/>
                            </a:cubicBezTo>
                            <a:cubicBezTo>
                              <a:pt x="31" y="32"/>
                              <a:pt x="31" y="32"/>
                              <a:pt x="31" y="32"/>
                            </a:cubicBezTo>
                            <a:cubicBezTo>
                              <a:pt x="31" y="32"/>
                              <a:pt x="31" y="42"/>
                              <a:pt x="34" y="45"/>
                            </a:cubicBezTo>
                            <a:cubicBezTo>
                              <a:pt x="37" y="49"/>
                              <a:pt x="34" y="65"/>
                              <a:pt x="15" y="65"/>
                            </a:cubicBezTo>
                            <a:cubicBezTo>
                              <a:pt x="15" y="65"/>
                              <a:pt x="15" y="65"/>
                              <a:pt x="15" y="65"/>
                            </a:cubicBezTo>
                            <a:cubicBezTo>
                              <a:pt x="11" y="65"/>
                              <a:pt x="6" y="65"/>
                              <a:pt x="0" y="65"/>
                            </a:cubicBezTo>
                            <a:cubicBezTo>
                              <a:pt x="2" y="65"/>
                              <a:pt x="3" y="65"/>
                              <a:pt x="4" y="65"/>
                            </a:cubicBezTo>
                            <a:cubicBezTo>
                              <a:pt x="11" y="65"/>
                              <a:pt x="17" y="65"/>
                              <a:pt x="22" y="65"/>
                            </a:cubicBezTo>
                            <a:cubicBezTo>
                              <a:pt x="22" y="65"/>
                              <a:pt x="22" y="65"/>
                              <a:pt x="22" y="65"/>
                            </a:cubicBezTo>
                            <a:cubicBezTo>
                              <a:pt x="22" y="65"/>
                              <a:pt x="22" y="65"/>
                              <a:pt x="22" y="65"/>
                            </a:cubicBezTo>
                            <a:cubicBezTo>
                              <a:pt x="23" y="65"/>
                              <a:pt x="23" y="65"/>
                              <a:pt x="23" y="65"/>
                            </a:cubicBezTo>
                            <a:cubicBezTo>
                              <a:pt x="38" y="65"/>
                              <a:pt x="43" y="55"/>
                              <a:pt x="43" y="49"/>
                            </a:cubicBezTo>
                            <a:cubicBezTo>
                              <a:pt x="43" y="47"/>
                              <a:pt x="42" y="46"/>
                              <a:pt x="42" y="45"/>
                            </a:cubicBezTo>
                            <a:cubicBezTo>
                              <a:pt x="39" y="42"/>
                              <a:pt x="38" y="32"/>
                              <a:pt x="38" y="32"/>
                            </a:cubicBezTo>
                            <a:cubicBezTo>
                              <a:pt x="38" y="17"/>
                              <a:pt x="38" y="17"/>
                              <a:pt x="38" y="17"/>
                            </a:cubicBezTo>
                            <a:cubicBezTo>
                              <a:pt x="38" y="6"/>
                              <a:pt x="28" y="0"/>
                              <a:pt x="22" y="0"/>
                            </a:cubicBezTo>
                          </a:path>
                        </a:pathLst>
                      </a:custGeom>
                      <a:solidFill>
                        <a:srgbClr val="1A181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35" name="Freeform 110"/>
                      <p:cNvSpPr>
                        <a:spLocks noEditPoints="1"/>
                      </p:cNvSpPr>
                      <p:nvPr/>
                    </p:nvSpPr>
                    <p:spPr bwMode="auto">
                      <a:xfrm flipH="1">
                        <a:off x="13066709" y="1682903"/>
                        <a:ext cx="47625" cy="122237"/>
                      </a:xfrm>
                      <a:custGeom>
                        <a:avLst/>
                        <a:gdLst>
                          <a:gd name="T0" fmla="*/ 6 w 7"/>
                          <a:gd name="T1" fmla="*/ 12 h 18"/>
                          <a:gd name="T2" fmla="*/ 4 w 7"/>
                          <a:gd name="T3" fmla="*/ 18 h 18"/>
                          <a:gd name="T4" fmla="*/ 6 w 7"/>
                          <a:gd name="T5" fmla="*/ 12 h 18"/>
                          <a:gd name="T6" fmla="*/ 7 w 7"/>
                          <a:gd name="T7" fmla="*/ 0 h 18"/>
                          <a:gd name="T8" fmla="*/ 0 w 7"/>
                          <a:gd name="T9" fmla="*/ 0 h 18"/>
                          <a:gd name="T10" fmla="*/ 0 w 7"/>
                          <a:gd name="T11" fmla="*/ 0 h 18"/>
                          <a:gd name="T12" fmla="*/ 7 w 7"/>
                          <a:gd name="T13" fmla="*/ 0 h 18"/>
                          <a:gd name="T14" fmla="*/ 7 w 7"/>
                          <a:gd name="T15" fmla="*/ 10 h 18"/>
                          <a:gd name="T16" fmla="*/ 7 w 7"/>
                          <a:gd name="T17" fmla="*/ 10 h 18"/>
                          <a:gd name="T18" fmla="*/ 7 w 7"/>
                          <a:gd name="T19" fmla="*/ 0 h 1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7" h="18">
                            <a:moveTo>
                              <a:pt x="6" y="12"/>
                            </a:moveTo>
                            <a:cubicBezTo>
                              <a:pt x="6" y="14"/>
                              <a:pt x="5" y="17"/>
                              <a:pt x="4" y="18"/>
                            </a:cubicBezTo>
                            <a:cubicBezTo>
                              <a:pt x="5" y="17"/>
                              <a:pt x="6" y="14"/>
                              <a:pt x="6" y="12"/>
                            </a:cubicBezTo>
                            <a:moveTo>
                              <a:pt x="7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7" y="0"/>
                              <a:pt x="7" y="0"/>
                              <a:pt x="7" y="0"/>
                            </a:cubicBezTo>
                            <a:cubicBezTo>
                              <a:pt x="7" y="6"/>
                              <a:pt x="7" y="9"/>
                              <a:pt x="7" y="10"/>
                            </a:cubicBezTo>
                            <a:cubicBezTo>
                              <a:pt x="7" y="10"/>
                              <a:pt x="7" y="10"/>
                              <a:pt x="7" y="10"/>
                            </a:cubicBezTo>
                            <a:cubicBezTo>
                              <a:pt x="7" y="9"/>
                              <a:pt x="7" y="6"/>
                              <a:pt x="7" y="0"/>
                            </a:cubicBezTo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36" name="Freeform 11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066708" y="1682903"/>
                        <a:ext cx="471488" cy="338137"/>
                      </a:xfrm>
                      <a:custGeom>
                        <a:avLst/>
                        <a:gdLst>
                          <a:gd name="T0" fmla="*/ 69 w 69"/>
                          <a:gd name="T1" fmla="*/ 0 h 50"/>
                          <a:gd name="T2" fmla="*/ 62 w 69"/>
                          <a:gd name="T3" fmla="*/ 0 h 50"/>
                          <a:gd name="T4" fmla="*/ 62 w 69"/>
                          <a:gd name="T5" fmla="*/ 10 h 50"/>
                          <a:gd name="T6" fmla="*/ 56 w 69"/>
                          <a:gd name="T7" fmla="*/ 21 h 50"/>
                          <a:gd name="T8" fmla="*/ 56 w 69"/>
                          <a:gd name="T9" fmla="*/ 21 h 50"/>
                          <a:gd name="T10" fmla="*/ 56 w 69"/>
                          <a:gd name="T11" fmla="*/ 21 h 50"/>
                          <a:gd name="T12" fmla="*/ 23 w 69"/>
                          <a:gd name="T13" fmla="*/ 44 h 50"/>
                          <a:gd name="T14" fmla="*/ 13 w 69"/>
                          <a:gd name="T15" fmla="*/ 50 h 50"/>
                          <a:gd name="T16" fmla="*/ 0 w 69"/>
                          <a:gd name="T17" fmla="*/ 50 h 50"/>
                          <a:gd name="T18" fmla="*/ 0 w 69"/>
                          <a:gd name="T19" fmla="*/ 50 h 50"/>
                          <a:gd name="T20" fmla="*/ 21 w 69"/>
                          <a:gd name="T21" fmla="*/ 50 h 50"/>
                          <a:gd name="T22" fmla="*/ 31 w 69"/>
                          <a:gd name="T23" fmla="*/ 44 h 50"/>
                          <a:gd name="T24" fmla="*/ 64 w 69"/>
                          <a:gd name="T25" fmla="*/ 21 h 50"/>
                          <a:gd name="T26" fmla="*/ 64 w 69"/>
                          <a:gd name="T27" fmla="*/ 21 h 50"/>
                          <a:gd name="T28" fmla="*/ 64 w 69"/>
                          <a:gd name="T29" fmla="*/ 21 h 50"/>
                          <a:gd name="T30" fmla="*/ 66 w 69"/>
                          <a:gd name="T31" fmla="*/ 18 h 50"/>
                          <a:gd name="T32" fmla="*/ 68 w 69"/>
                          <a:gd name="T33" fmla="*/ 12 h 50"/>
                          <a:gd name="T34" fmla="*/ 69 w 69"/>
                          <a:gd name="T35" fmla="*/ 10 h 50"/>
                          <a:gd name="T36" fmla="*/ 69 w 69"/>
                          <a:gd name="T37" fmla="*/ 0 h 5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</a:cxnLst>
                        <a:rect l="0" t="0" r="r" b="b"/>
                        <a:pathLst>
                          <a:path w="69" h="50">
                            <a:moveTo>
                              <a:pt x="69" y="0"/>
                            </a:moveTo>
                            <a:cubicBezTo>
                              <a:pt x="62" y="0"/>
                              <a:pt x="62" y="0"/>
                              <a:pt x="62" y="0"/>
                            </a:cubicBezTo>
                            <a:cubicBezTo>
                              <a:pt x="62" y="6"/>
                              <a:pt x="62" y="9"/>
                              <a:pt x="62" y="10"/>
                            </a:cubicBezTo>
                            <a:cubicBezTo>
                              <a:pt x="62" y="14"/>
                              <a:pt x="59" y="18"/>
                              <a:pt x="56" y="21"/>
                            </a:cubicBezTo>
                            <a:cubicBezTo>
                              <a:pt x="56" y="21"/>
                              <a:pt x="56" y="21"/>
                              <a:pt x="56" y="21"/>
                            </a:cubicBezTo>
                            <a:cubicBezTo>
                              <a:pt x="56" y="21"/>
                              <a:pt x="56" y="21"/>
                              <a:pt x="56" y="21"/>
                            </a:cubicBezTo>
                            <a:cubicBezTo>
                              <a:pt x="55" y="22"/>
                              <a:pt x="23" y="44"/>
                              <a:pt x="23" y="44"/>
                            </a:cubicBezTo>
                            <a:cubicBezTo>
                              <a:pt x="21" y="47"/>
                              <a:pt x="16" y="50"/>
                              <a:pt x="13" y="50"/>
                            </a:cubicBezTo>
                            <a:cubicBezTo>
                              <a:pt x="0" y="50"/>
                              <a:pt x="0" y="50"/>
                              <a:pt x="0" y="50"/>
                            </a:cubicBezTo>
                            <a:cubicBezTo>
                              <a:pt x="0" y="50"/>
                              <a:pt x="0" y="50"/>
                              <a:pt x="0" y="50"/>
                            </a:cubicBezTo>
                            <a:cubicBezTo>
                              <a:pt x="21" y="50"/>
                              <a:pt x="21" y="50"/>
                              <a:pt x="21" y="50"/>
                            </a:cubicBezTo>
                            <a:cubicBezTo>
                              <a:pt x="24" y="50"/>
                              <a:pt x="29" y="47"/>
                              <a:pt x="31" y="44"/>
                            </a:cubicBezTo>
                            <a:cubicBezTo>
                              <a:pt x="31" y="44"/>
                              <a:pt x="63" y="22"/>
                              <a:pt x="64" y="21"/>
                            </a:cubicBezTo>
                            <a:cubicBezTo>
                              <a:pt x="64" y="21"/>
                              <a:pt x="64" y="21"/>
                              <a:pt x="64" y="21"/>
                            </a:cubicBezTo>
                            <a:cubicBezTo>
                              <a:pt x="64" y="21"/>
                              <a:pt x="64" y="21"/>
                              <a:pt x="64" y="21"/>
                            </a:cubicBezTo>
                            <a:cubicBezTo>
                              <a:pt x="65" y="20"/>
                              <a:pt x="65" y="19"/>
                              <a:pt x="66" y="18"/>
                            </a:cubicBezTo>
                            <a:cubicBezTo>
                              <a:pt x="67" y="17"/>
                              <a:pt x="68" y="14"/>
                              <a:pt x="68" y="12"/>
                            </a:cubicBezTo>
                            <a:cubicBezTo>
                              <a:pt x="69" y="11"/>
                              <a:pt x="69" y="10"/>
                              <a:pt x="69" y="10"/>
                            </a:cubicBezTo>
                            <a:cubicBezTo>
                              <a:pt x="69" y="9"/>
                              <a:pt x="69" y="6"/>
                              <a:pt x="69" y="0"/>
                            </a:cubicBezTo>
                          </a:path>
                        </a:pathLst>
                      </a:custGeom>
                      <a:solidFill>
                        <a:srgbClr val="1A181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37" name="Freeform 112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745524" y="1206653"/>
                        <a:ext cx="47625" cy="509587"/>
                      </a:xfrm>
                      <a:custGeom>
                        <a:avLst/>
                        <a:gdLst>
                          <a:gd name="T0" fmla="*/ 30 w 30"/>
                          <a:gd name="T1" fmla="*/ 17 h 321"/>
                          <a:gd name="T2" fmla="*/ 0 w 30"/>
                          <a:gd name="T3" fmla="*/ 0 h 321"/>
                          <a:gd name="T4" fmla="*/ 0 w 30"/>
                          <a:gd name="T5" fmla="*/ 321 h 321"/>
                          <a:gd name="T6" fmla="*/ 30 w 30"/>
                          <a:gd name="T7" fmla="*/ 317 h 321"/>
                          <a:gd name="T8" fmla="*/ 30 w 30"/>
                          <a:gd name="T9" fmla="*/ 17 h 32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0" h="321">
                            <a:moveTo>
                              <a:pt x="30" y="17"/>
                            </a:moveTo>
                            <a:lnTo>
                              <a:pt x="0" y="0"/>
                            </a:lnTo>
                            <a:lnTo>
                              <a:pt x="0" y="321"/>
                            </a:lnTo>
                            <a:lnTo>
                              <a:pt x="30" y="317"/>
                            </a:lnTo>
                            <a:lnTo>
                              <a:pt x="30" y="17"/>
                            </a:lnTo>
                            <a:close/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38" name="Rectangle 113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066709" y="1397153"/>
                        <a:ext cx="47625" cy="285750"/>
                      </a:xfrm>
                      <a:prstGeom prst="rect">
                        <a:avLst/>
                      </a:prstGeom>
                      <a:solidFill>
                        <a:srgbClr val="E2C49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39" name="Rectangle 114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066709" y="1397153"/>
                        <a:ext cx="47625" cy="285750"/>
                      </a:xfrm>
                      <a:prstGeom prst="rect">
                        <a:avLst/>
                      </a:pr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40" name="Freeform 115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17521" y="1770216"/>
                        <a:ext cx="204788" cy="53975"/>
                      </a:xfrm>
                      <a:custGeom>
                        <a:avLst/>
                        <a:gdLst>
                          <a:gd name="T0" fmla="*/ 1 w 30"/>
                          <a:gd name="T1" fmla="*/ 0 h 8"/>
                          <a:gd name="T2" fmla="*/ 1 w 30"/>
                          <a:gd name="T3" fmla="*/ 1 h 8"/>
                          <a:gd name="T4" fmla="*/ 15 w 30"/>
                          <a:gd name="T5" fmla="*/ 8 h 8"/>
                          <a:gd name="T6" fmla="*/ 30 w 30"/>
                          <a:gd name="T7" fmla="*/ 1 h 8"/>
                          <a:gd name="T8" fmla="*/ 29 w 30"/>
                          <a:gd name="T9" fmla="*/ 0 h 8"/>
                          <a:gd name="T10" fmla="*/ 1 w 30"/>
                          <a:gd name="T11" fmla="*/ 0 h 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30" h="8">
                            <a:moveTo>
                              <a:pt x="1" y="0"/>
                            </a:moveTo>
                            <a:cubicBezTo>
                              <a:pt x="0" y="0"/>
                              <a:pt x="0" y="0"/>
                              <a:pt x="1" y="1"/>
                            </a:cubicBezTo>
                            <a:cubicBezTo>
                              <a:pt x="1" y="1"/>
                              <a:pt x="4" y="8"/>
                              <a:pt x="15" y="8"/>
                            </a:cubicBezTo>
                            <a:cubicBezTo>
                              <a:pt x="26" y="8"/>
                              <a:pt x="30" y="1"/>
                              <a:pt x="30" y="1"/>
                            </a:cubicBezTo>
                            <a:cubicBezTo>
                              <a:pt x="30" y="0"/>
                              <a:pt x="30" y="0"/>
                              <a:pt x="29" y="0"/>
                            </a:cubicBezTo>
                            <a:lnTo>
                              <a:pt x="1" y="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41" name="Rectangle 116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244508" y="1682903"/>
                        <a:ext cx="55563" cy="15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42" name="Rectangle 117"/>
                      <p:cNvSpPr>
                        <a:spLocks noChangeArrowheads="1"/>
                      </p:cNvSpPr>
                      <p:nvPr/>
                    </p:nvSpPr>
                    <p:spPr bwMode="auto">
                      <a:xfrm flipH="1">
                        <a:off x="13244508" y="1682903"/>
                        <a:ext cx="55563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43" name="Freeform 118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44509" y="1489912"/>
                        <a:ext cx="55563" cy="190500"/>
                      </a:xfrm>
                      <a:custGeom>
                        <a:avLst/>
                        <a:gdLst>
                          <a:gd name="T0" fmla="*/ 0 w 8"/>
                          <a:gd name="T1" fmla="*/ 0 h 28"/>
                          <a:gd name="T2" fmla="*/ 0 w 8"/>
                          <a:gd name="T3" fmla="*/ 0 h 28"/>
                          <a:gd name="T4" fmla="*/ 0 w 8"/>
                          <a:gd name="T5" fmla="*/ 28 h 28"/>
                          <a:gd name="T6" fmla="*/ 8 w 8"/>
                          <a:gd name="T7" fmla="*/ 28 h 28"/>
                          <a:gd name="T8" fmla="*/ 6 w 8"/>
                          <a:gd name="T9" fmla="*/ 6 h 28"/>
                          <a:gd name="T10" fmla="*/ 0 w 8"/>
                          <a:gd name="T11" fmla="*/ 0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8" h="28">
                            <a:moveTo>
                              <a:pt x="0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8" y="28"/>
                              <a:pt x="8" y="28"/>
                              <a:pt x="8" y="28"/>
                            </a:cubicBezTo>
                            <a:cubicBezTo>
                              <a:pt x="6" y="6"/>
                              <a:pt x="6" y="6"/>
                              <a:pt x="6" y="6"/>
                            </a:cubicBezTo>
                            <a:cubicBezTo>
                              <a:pt x="5" y="3"/>
                              <a:pt x="3" y="0"/>
                              <a:pt x="0" y="0"/>
                            </a:cubicBezTo>
                          </a:path>
                        </a:pathLst>
                      </a:custGeom>
                      <a:solidFill>
                        <a:srgbClr val="F4B98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44" name="Freeform 119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38158" y="1682903"/>
                        <a:ext cx="61913" cy="0"/>
                      </a:xfrm>
                      <a:custGeom>
                        <a:avLst/>
                        <a:gdLst>
                          <a:gd name="T0" fmla="*/ 35 w 39"/>
                          <a:gd name="T1" fmla="*/ 0 w 39"/>
                          <a:gd name="T2" fmla="*/ 0 w 39"/>
                          <a:gd name="T3" fmla="*/ 39 w 39"/>
                          <a:gd name="T4" fmla="*/ 39 w 39"/>
                          <a:gd name="T5" fmla="*/ 35 w 39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  <a:cxn ang="0">
                            <a:pos x="T3" y="0"/>
                          </a:cxn>
                          <a:cxn ang="0">
                            <a:pos x="T4" y="0"/>
                          </a:cxn>
                          <a:cxn ang="0">
                            <a:pos x="T5" y="0"/>
                          </a:cxn>
                        </a:cxnLst>
                        <a:rect l="0" t="0" r="r" b="b"/>
                        <a:pathLst>
                          <a:path w="39">
                            <a:moveTo>
                              <a:pt x="35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39" y="0"/>
                            </a:lnTo>
                            <a:lnTo>
                              <a:pt x="39" y="0"/>
                            </a:lnTo>
                            <a:lnTo>
                              <a:pt x="35" y="0"/>
                            </a:lnTo>
                            <a:close/>
                          </a:path>
                        </a:pathLst>
                      </a:custGeom>
                      <a:solidFill>
                        <a:srgbClr val="454F7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45" name="Freeform 120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38158" y="1682903"/>
                        <a:ext cx="61913" cy="0"/>
                      </a:xfrm>
                      <a:custGeom>
                        <a:avLst/>
                        <a:gdLst>
                          <a:gd name="T0" fmla="*/ 35 w 39"/>
                          <a:gd name="T1" fmla="*/ 0 w 39"/>
                          <a:gd name="T2" fmla="*/ 0 w 39"/>
                          <a:gd name="T3" fmla="*/ 39 w 39"/>
                          <a:gd name="T4" fmla="*/ 39 w 39"/>
                          <a:gd name="T5" fmla="*/ 35 w 39"/>
                        </a:gdLst>
                        <a:ahLst/>
                        <a:cxnLst>
                          <a:cxn ang="0">
                            <a:pos x="T0" y="0"/>
                          </a:cxn>
                          <a:cxn ang="0">
                            <a:pos x="T1" y="0"/>
                          </a:cxn>
                          <a:cxn ang="0">
                            <a:pos x="T2" y="0"/>
                          </a:cxn>
                          <a:cxn ang="0">
                            <a:pos x="T3" y="0"/>
                          </a:cxn>
                          <a:cxn ang="0">
                            <a:pos x="T4" y="0"/>
                          </a:cxn>
                          <a:cxn ang="0">
                            <a:pos x="T5" y="0"/>
                          </a:cxn>
                        </a:cxnLst>
                        <a:rect l="0" t="0" r="r" b="b"/>
                        <a:pathLst>
                          <a:path w="39">
                            <a:moveTo>
                              <a:pt x="35" y="0"/>
                            </a:moveTo>
                            <a:lnTo>
                              <a:pt x="0" y="0"/>
                            </a:lnTo>
                            <a:lnTo>
                              <a:pt x="0" y="0"/>
                            </a:lnTo>
                            <a:lnTo>
                              <a:pt x="39" y="0"/>
                            </a:lnTo>
                            <a:lnTo>
                              <a:pt x="39" y="0"/>
                            </a:lnTo>
                            <a:lnTo>
                              <a:pt x="35" y="0"/>
                            </a:lnTo>
                          </a:path>
                        </a:pathLst>
                      </a:cu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  <p:sp>
                    <p:nvSpPr>
                      <p:cNvPr id="346" name="Freeform 121"/>
                      <p:cNvSpPr>
                        <a:spLocks/>
                      </p:cNvSpPr>
                      <p:nvPr/>
                    </p:nvSpPr>
                    <p:spPr bwMode="auto">
                      <a:xfrm flipH="1">
                        <a:off x="13238158" y="1680412"/>
                        <a:ext cx="122238" cy="33337"/>
                      </a:xfrm>
                      <a:custGeom>
                        <a:avLst/>
                        <a:gdLst>
                          <a:gd name="T0" fmla="*/ 18 w 18"/>
                          <a:gd name="T1" fmla="*/ 0 h 5"/>
                          <a:gd name="T2" fmla="*/ 17 w 18"/>
                          <a:gd name="T3" fmla="*/ 0 h 5"/>
                          <a:gd name="T4" fmla="*/ 0 w 18"/>
                          <a:gd name="T5" fmla="*/ 0 h 5"/>
                          <a:gd name="T6" fmla="*/ 0 w 18"/>
                          <a:gd name="T7" fmla="*/ 0 h 5"/>
                          <a:gd name="T8" fmla="*/ 9 w 18"/>
                          <a:gd name="T9" fmla="*/ 5 h 5"/>
                          <a:gd name="T10" fmla="*/ 9 w 18"/>
                          <a:gd name="T11" fmla="*/ 5 h 5"/>
                          <a:gd name="T12" fmla="*/ 18 w 18"/>
                          <a:gd name="T13" fmla="*/ 0 h 5"/>
                          <a:gd name="T14" fmla="*/ 18 w 18"/>
                          <a:gd name="T15" fmla="*/ 0 h 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8" h="5">
                            <a:moveTo>
                              <a:pt x="18" y="0"/>
                            </a:moveTo>
                            <a:cubicBezTo>
                              <a:pt x="17" y="0"/>
                              <a:pt x="17" y="0"/>
                              <a:pt x="17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2" y="3"/>
                              <a:pt x="5" y="5"/>
                              <a:pt x="9" y="5"/>
                            </a:cubicBezTo>
                            <a:cubicBezTo>
                              <a:pt x="9" y="5"/>
                              <a:pt x="9" y="5"/>
                              <a:pt x="9" y="5"/>
                            </a:cubicBezTo>
                            <a:cubicBezTo>
                              <a:pt x="13" y="5"/>
                              <a:pt x="16" y="3"/>
                              <a:pt x="18" y="0"/>
                            </a:cubicBezTo>
                            <a:cubicBezTo>
                              <a:pt x="18" y="0"/>
                              <a:pt x="18" y="0"/>
                              <a:pt x="18" y="0"/>
                            </a:cubicBezTo>
                          </a:path>
                        </a:pathLst>
                      </a:custGeom>
                      <a:solidFill>
                        <a:srgbClr val="F7CBA8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87854" tIns="43928" rIns="87854" bIns="43928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defTabSz="896042">
                          <a:defRPr/>
                        </a:pPr>
                        <a:endParaRPr lang="en-US" sz="1728" kern="0">
                          <a:solidFill>
                            <a:sysClr val="windowText" lastClr="000000"/>
                          </a:solidFill>
                          <a:latin typeface="Segoe UI"/>
                        </a:endParaRPr>
                      </a:p>
                    </p:txBody>
                  </p:sp>
                </p:grpSp>
              </p:grpSp>
              <p:grpSp>
                <p:nvGrpSpPr>
                  <p:cNvPr id="292" name="Group 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7949001" y="3320176"/>
                    <a:ext cx="459268" cy="477637"/>
                    <a:chOff x="6700" y="2719"/>
                    <a:chExt cx="575" cy="598"/>
                  </a:xfrm>
                </p:grpSpPr>
                <p:sp>
                  <p:nvSpPr>
                    <p:cNvPr id="296" name="AutoShape 3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6700" y="2719"/>
                      <a:ext cx="546" cy="5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 dirty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297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7145" y="3032"/>
                      <a:ext cx="52" cy="46"/>
                    </a:xfrm>
                    <a:custGeom>
                      <a:avLst/>
                      <a:gdLst>
                        <a:gd name="T0" fmla="*/ 0 w 52"/>
                        <a:gd name="T1" fmla="*/ 0 h 46"/>
                        <a:gd name="T2" fmla="*/ 26 w 52"/>
                        <a:gd name="T3" fmla="*/ 15 h 46"/>
                        <a:gd name="T4" fmla="*/ 52 w 52"/>
                        <a:gd name="T5" fmla="*/ 46 h 46"/>
                        <a:gd name="T6" fmla="*/ 0 w 52"/>
                        <a:gd name="T7" fmla="*/ 41 h 46"/>
                        <a:gd name="T8" fmla="*/ 0 w 52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2" h="46">
                          <a:moveTo>
                            <a:pt x="0" y="0"/>
                          </a:moveTo>
                          <a:lnTo>
                            <a:pt x="26" y="15"/>
                          </a:lnTo>
                          <a:lnTo>
                            <a:pt x="52" y="46"/>
                          </a:lnTo>
                          <a:lnTo>
                            <a:pt x="0" y="4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4B98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298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6739" y="2725"/>
                      <a:ext cx="406" cy="592"/>
                    </a:xfrm>
                    <a:custGeom>
                      <a:avLst/>
                      <a:gdLst>
                        <a:gd name="T0" fmla="*/ 77 w 78"/>
                        <a:gd name="T1" fmla="*/ 0 h 114"/>
                        <a:gd name="T2" fmla="*/ 1 w 78"/>
                        <a:gd name="T3" fmla="*/ 0 h 114"/>
                        <a:gd name="T4" fmla="*/ 0 w 78"/>
                        <a:gd name="T5" fmla="*/ 1 h 114"/>
                        <a:gd name="T6" fmla="*/ 0 w 78"/>
                        <a:gd name="T7" fmla="*/ 113 h 114"/>
                        <a:gd name="T8" fmla="*/ 1 w 78"/>
                        <a:gd name="T9" fmla="*/ 114 h 114"/>
                        <a:gd name="T10" fmla="*/ 77 w 78"/>
                        <a:gd name="T11" fmla="*/ 114 h 114"/>
                        <a:gd name="T12" fmla="*/ 78 w 78"/>
                        <a:gd name="T13" fmla="*/ 113 h 114"/>
                        <a:gd name="T14" fmla="*/ 78 w 78"/>
                        <a:gd name="T15" fmla="*/ 1 h 114"/>
                        <a:gd name="T16" fmla="*/ 77 w 78"/>
                        <a:gd name="T17" fmla="*/ 0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78" h="114">
                          <a:moveTo>
                            <a:pt x="77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0" y="0"/>
                            <a:pt x="0" y="1"/>
                          </a:cubicBezTo>
                          <a:cubicBezTo>
                            <a:pt x="0" y="113"/>
                            <a:pt x="0" y="113"/>
                            <a:pt x="0" y="113"/>
                          </a:cubicBezTo>
                          <a:cubicBezTo>
                            <a:pt x="0" y="114"/>
                            <a:pt x="1" y="114"/>
                            <a:pt x="1" y="114"/>
                          </a:cubicBezTo>
                          <a:cubicBezTo>
                            <a:pt x="77" y="114"/>
                            <a:pt x="77" y="114"/>
                            <a:pt x="77" y="114"/>
                          </a:cubicBezTo>
                          <a:cubicBezTo>
                            <a:pt x="77" y="114"/>
                            <a:pt x="78" y="114"/>
                            <a:pt x="78" y="113"/>
                          </a:cubicBezTo>
                          <a:cubicBezTo>
                            <a:pt x="78" y="1"/>
                            <a:pt x="78" y="1"/>
                            <a:pt x="78" y="1"/>
                          </a:cubicBezTo>
                          <a:cubicBezTo>
                            <a:pt x="78" y="0"/>
                            <a:pt x="77" y="0"/>
                            <a:pt x="77" y="0"/>
                          </a:cubicBezTo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 dirty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299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6957" y="3042"/>
                      <a:ext cx="318" cy="192"/>
                    </a:xfrm>
                    <a:custGeom>
                      <a:avLst/>
                      <a:gdLst>
                        <a:gd name="T0" fmla="*/ 61 w 61"/>
                        <a:gd name="T1" fmla="*/ 33 h 37"/>
                        <a:gd name="T2" fmla="*/ 57 w 61"/>
                        <a:gd name="T3" fmla="*/ 21 h 37"/>
                        <a:gd name="T4" fmla="*/ 57 w 61"/>
                        <a:gd name="T5" fmla="*/ 19 h 37"/>
                        <a:gd name="T6" fmla="*/ 54 w 61"/>
                        <a:gd name="T7" fmla="*/ 9 h 37"/>
                        <a:gd name="T8" fmla="*/ 11 w 61"/>
                        <a:gd name="T9" fmla="*/ 0 h 37"/>
                        <a:gd name="T10" fmla="*/ 6 w 61"/>
                        <a:gd name="T11" fmla="*/ 4 h 37"/>
                        <a:gd name="T12" fmla="*/ 7 w 61"/>
                        <a:gd name="T13" fmla="*/ 7 h 37"/>
                        <a:gd name="T14" fmla="*/ 9 w 61"/>
                        <a:gd name="T15" fmla="*/ 8 h 37"/>
                        <a:gd name="T16" fmla="*/ 5 w 61"/>
                        <a:gd name="T17" fmla="*/ 8 h 37"/>
                        <a:gd name="T18" fmla="*/ 0 w 61"/>
                        <a:gd name="T19" fmla="*/ 11 h 37"/>
                        <a:gd name="T20" fmla="*/ 2 w 61"/>
                        <a:gd name="T21" fmla="*/ 15 h 37"/>
                        <a:gd name="T22" fmla="*/ 4 w 61"/>
                        <a:gd name="T23" fmla="*/ 16 h 37"/>
                        <a:gd name="T24" fmla="*/ 6 w 61"/>
                        <a:gd name="T25" fmla="*/ 16 h 37"/>
                        <a:gd name="T26" fmla="*/ 4 w 61"/>
                        <a:gd name="T27" fmla="*/ 19 h 37"/>
                        <a:gd name="T28" fmla="*/ 5 w 61"/>
                        <a:gd name="T29" fmla="*/ 23 h 37"/>
                        <a:gd name="T30" fmla="*/ 7 w 61"/>
                        <a:gd name="T31" fmla="*/ 24 h 37"/>
                        <a:gd name="T32" fmla="*/ 10 w 61"/>
                        <a:gd name="T33" fmla="*/ 24 h 37"/>
                        <a:gd name="T34" fmla="*/ 8 w 61"/>
                        <a:gd name="T35" fmla="*/ 27 h 37"/>
                        <a:gd name="T36" fmla="*/ 10 w 61"/>
                        <a:gd name="T37" fmla="*/ 31 h 37"/>
                        <a:gd name="T38" fmla="*/ 12 w 61"/>
                        <a:gd name="T39" fmla="*/ 32 h 37"/>
                        <a:gd name="T40" fmla="*/ 32 w 61"/>
                        <a:gd name="T41" fmla="*/ 37 h 37"/>
                        <a:gd name="T42" fmla="*/ 51 w 61"/>
                        <a:gd name="T43" fmla="*/ 36 h 37"/>
                        <a:gd name="T44" fmla="*/ 61 w 61"/>
                        <a:gd name="T45" fmla="*/ 33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61" h="37">
                          <a:moveTo>
                            <a:pt x="61" y="33"/>
                          </a:moveTo>
                          <a:cubicBezTo>
                            <a:pt x="57" y="21"/>
                            <a:pt x="57" y="21"/>
                            <a:pt x="57" y="21"/>
                          </a:cubicBezTo>
                          <a:cubicBezTo>
                            <a:pt x="57" y="19"/>
                            <a:pt x="57" y="19"/>
                            <a:pt x="57" y="19"/>
                          </a:cubicBezTo>
                          <a:cubicBezTo>
                            <a:pt x="58" y="15"/>
                            <a:pt x="57" y="10"/>
                            <a:pt x="54" y="9"/>
                          </a:cubicBezTo>
                          <a:cubicBezTo>
                            <a:pt x="51" y="7"/>
                            <a:pt x="11" y="0"/>
                            <a:pt x="11" y="0"/>
                          </a:cubicBezTo>
                          <a:cubicBezTo>
                            <a:pt x="8" y="0"/>
                            <a:pt x="6" y="1"/>
                            <a:pt x="6" y="4"/>
                          </a:cubicBezTo>
                          <a:cubicBezTo>
                            <a:pt x="6" y="5"/>
                            <a:pt x="6" y="6"/>
                            <a:pt x="7" y="7"/>
                          </a:cubicBezTo>
                          <a:cubicBezTo>
                            <a:pt x="8" y="8"/>
                            <a:pt x="8" y="8"/>
                            <a:pt x="9" y="8"/>
                          </a:cubicBezTo>
                          <a:cubicBezTo>
                            <a:pt x="5" y="8"/>
                            <a:pt x="5" y="8"/>
                            <a:pt x="5" y="8"/>
                          </a:cubicBezTo>
                          <a:cubicBezTo>
                            <a:pt x="3" y="7"/>
                            <a:pt x="1" y="9"/>
                            <a:pt x="0" y="11"/>
                          </a:cubicBezTo>
                          <a:cubicBezTo>
                            <a:pt x="0" y="13"/>
                            <a:pt x="1" y="14"/>
                            <a:pt x="2" y="15"/>
                          </a:cubicBezTo>
                          <a:cubicBezTo>
                            <a:pt x="2" y="15"/>
                            <a:pt x="3" y="16"/>
                            <a:pt x="4" y="16"/>
                          </a:cubicBezTo>
                          <a:cubicBezTo>
                            <a:pt x="6" y="16"/>
                            <a:pt x="6" y="16"/>
                            <a:pt x="6" y="16"/>
                          </a:cubicBezTo>
                          <a:cubicBezTo>
                            <a:pt x="5" y="17"/>
                            <a:pt x="4" y="18"/>
                            <a:pt x="4" y="19"/>
                          </a:cubicBezTo>
                          <a:cubicBezTo>
                            <a:pt x="3" y="21"/>
                            <a:pt x="4" y="22"/>
                            <a:pt x="5" y="23"/>
                          </a:cubicBezTo>
                          <a:cubicBezTo>
                            <a:pt x="6" y="23"/>
                            <a:pt x="6" y="24"/>
                            <a:pt x="7" y="24"/>
                          </a:cubicBezTo>
                          <a:cubicBezTo>
                            <a:pt x="10" y="24"/>
                            <a:pt x="10" y="24"/>
                            <a:pt x="10" y="24"/>
                          </a:cubicBezTo>
                          <a:cubicBezTo>
                            <a:pt x="9" y="25"/>
                            <a:pt x="8" y="26"/>
                            <a:pt x="8" y="27"/>
                          </a:cubicBezTo>
                          <a:cubicBezTo>
                            <a:pt x="8" y="29"/>
                            <a:pt x="9" y="30"/>
                            <a:pt x="10" y="31"/>
                          </a:cubicBezTo>
                          <a:cubicBezTo>
                            <a:pt x="10" y="31"/>
                            <a:pt x="11" y="32"/>
                            <a:pt x="12" y="32"/>
                          </a:cubicBezTo>
                          <a:cubicBezTo>
                            <a:pt x="12" y="32"/>
                            <a:pt x="27" y="37"/>
                            <a:pt x="32" y="37"/>
                          </a:cubicBezTo>
                          <a:cubicBezTo>
                            <a:pt x="37" y="37"/>
                            <a:pt x="51" y="36"/>
                            <a:pt x="51" y="36"/>
                          </a:cubicBezTo>
                          <a:lnTo>
                            <a:pt x="61" y="33"/>
                          </a:lnTo>
                          <a:close/>
                        </a:path>
                      </a:pathLst>
                    </a:custGeom>
                    <a:solidFill>
                      <a:srgbClr val="F7CBA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</p:grpSp>
              <p:sp>
                <p:nvSpPr>
                  <p:cNvPr id="293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8378645" y="3202089"/>
                    <a:ext cx="502699" cy="534890"/>
                  </a:xfrm>
                  <a:custGeom>
                    <a:avLst/>
                    <a:gdLst>
                      <a:gd name="T0" fmla="*/ 34 w 86"/>
                      <a:gd name="T1" fmla="*/ 64 h 91"/>
                      <a:gd name="T2" fmla="*/ 26 w 86"/>
                      <a:gd name="T3" fmla="*/ 16 h 91"/>
                      <a:gd name="T4" fmla="*/ 15 w 86"/>
                      <a:gd name="T5" fmla="*/ 1 h 91"/>
                      <a:gd name="T6" fmla="*/ 0 w 86"/>
                      <a:gd name="T7" fmla="*/ 12 h 91"/>
                      <a:gd name="T8" fmla="*/ 6 w 86"/>
                      <a:gd name="T9" fmla="*/ 76 h 91"/>
                      <a:gd name="T10" fmla="*/ 9 w 86"/>
                      <a:gd name="T11" fmla="*/ 86 h 91"/>
                      <a:gd name="T12" fmla="*/ 10 w 86"/>
                      <a:gd name="T13" fmla="*/ 88 h 91"/>
                      <a:gd name="T14" fmla="*/ 19 w 86"/>
                      <a:gd name="T15" fmla="*/ 91 h 91"/>
                      <a:gd name="T16" fmla="*/ 86 w 86"/>
                      <a:gd name="T17" fmla="*/ 91 h 91"/>
                      <a:gd name="T18" fmla="*/ 86 w 86"/>
                      <a:gd name="T19" fmla="*/ 68 h 91"/>
                      <a:gd name="T20" fmla="*/ 34 w 86"/>
                      <a:gd name="T21" fmla="*/ 6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6" h="91">
                        <a:moveTo>
                          <a:pt x="34" y="64"/>
                        </a:move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9"/>
                          <a:pt x="22" y="2"/>
                          <a:pt x="15" y="1"/>
                        </a:cubicBezTo>
                        <a:cubicBezTo>
                          <a:pt x="8" y="0"/>
                          <a:pt x="1" y="5"/>
                          <a:pt x="0" y="12"/>
                        </a:cubicBezTo>
                        <a:cubicBezTo>
                          <a:pt x="6" y="76"/>
                          <a:pt x="6" y="76"/>
                          <a:pt x="6" y="76"/>
                        </a:cubicBezTo>
                        <a:cubicBezTo>
                          <a:pt x="5" y="79"/>
                          <a:pt x="6" y="83"/>
                          <a:pt x="9" y="86"/>
                        </a:cubicBezTo>
                        <a:cubicBezTo>
                          <a:pt x="9" y="87"/>
                          <a:pt x="10" y="87"/>
                          <a:pt x="10" y="88"/>
                        </a:cubicBezTo>
                        <a:cubicBezTo>
                          <a:pt x="13" y="90"/>
                          <a:pt x="16" y="91"/>
                          <a:pt x="19" y="91"/>
                        </a:cubicBezTo>
                        <a:cubicBezTo>
                          <a:pt x="86" y="91"/>
                          <a:pt x="86" y="91"/>
                          <a:pt x="86" y="91"/>
                        </a:cubicBezTo>
                        <a:cubicBezTo>
                          <a:pt x="86" y="68"/>
                          <a:pt x="86" y="68"/>
                          <a:pt x="86" y="68"/>
                        </a:cubicBezTo>
                        <a:cubicBezTo>
                          <a:pt x="34" y="64"/>
                          <a:pt x="34" y="64"/>
                          <a:pt x="34" y="64"/>
                        </a:cubicBezTo>
                      </a:path>
                    </a:pathLst>
                  </a:custGeom>
                  <a:solidFill>
                    <a:srgbClr val="D83B01"/>
                  </a:solidFill>
                  <a:ln>
                    <a:noFill/>
                  </a:ln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94" name="Freeform 406"/>
                  <p:cNvSpPr>
                    <a:spLocks/>
                  </p:cNvSpPr>
                  <p:nvPr/>
                </p:nvSpPr>
                <p:spPr bwMode="auto">
                  <a:xfrm flipH="1">
                    <a:off x="8377085" y="3201553"/>
                    <a:ext cx="502699" cy="534890"/>
                  </a:xfrm>
                  <a:custGeom>
                    <a:avLst/>
                    <a:gdLst>
                      <a:gd name="T0" fmla="*/ 34 w 86"/>
                      <a:gd name="T1" fmla="*/ 64 h 91"/>
                      <a:gd name="T2" fmla="*/ 26 w 86"/>
                      <a:gd name="T3" fmla="*/ 16 h 91"/>
                      <a:gd name="T4" fmla="*/ 15 w 86"/>
                      <a:gd name="T5" fmla="*/ 1 h 91"/>
                      <a:gd name="T6" fmla="*/ 0 w 86"/>
                      <a:gd name="T7" fmla="*/ 12 h 91"/>
                      <a:gd name="T8" fmla="*/ 6 w 86"/>
                      <a:gd name="T9" fmla="*/ 76 h 91"/>
                      <a:gd name="T10" fmla="*/ 9 w 86"/>
                      <a:gd name="T11" fmla="*/ 86 h 91"/>
                      <a:gd name="T12" fmla="*/ 10 w 86"/>
                      <a:gd name="T13" fmla="*/ 88 h 91"/>
                      <a:gd name="T14" fmla="*/ 19 w 86"/>
                      <a:gd name="T15" fmla="*/ 91 h 91"/>
                      <a:gd name="T16" fmla="*/ 86 w 86"/>
                      <a:gd name="T17" fmla="*/ 91 h 91"/>
                      <a:gd name="T18" fmla="*/ 86 w 86"/>
                      <a:gd name="T19" fmla="*/ 68 h 91"/>
                      <a:gd name="T20" fmla="*/ 34 w 86"/>
                      <a:gd name="T21" fmla="*/ 64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6" h="91">
                        <a:moveTo>
                          <a:pt x="34" y="64"/>
                        </a:moveTo>
                        <a:cubicBezTo>
                          <a:pt x="26" y="16"/>
                          <a:pt x="26" y="16"/>
                          <a:pt x="26" y="16"/>
                        </a:cubicBezTo>
                        <a:cubicBezTo>
                          <a:pt x="27" y="9"/>
                          <a:pt x="22" y="2"/>
                          <a:pt x="15" y="1"/>
                        </a:cubicBezTo>
                        <a:cubicBezTo>
                          <a:pt x="8" y="0"/>
                          <a:pt x="1" y="5"/>
                          <a:pt x="0" y="12"/>
                        </a:cubicBezTo>
                        <a:cubicBezTo>
                          <a:pt x="6" y="76"/>
                          <a:pt x="6" y="76"/>
                          <a:pt x="6" y="76"/>
                        </a:cubicBezTo>
                        <a:cubicBezTo>
                          <a:pt x="5" y="79"/>
                          <a:pt x="6" y="83"/>
                          <a:pt x="9" y="86"/>
                        </a:cubicBezTo>
                        <a:cubicBezTo>
                          <a:pt x="9" y="87"/>
                          <a:pt x="10" y="87"/>
                          <a:pt x="10" y="88"/>
                        </a:cubicBezTo>
                        <a:cubicBezTo>
                          <a:pt x="13" y="90"/>
                          <a:pt x="16" y="91"/>
                          <a:pt x="19" y="91"/>
                        </a:cubicBezTo>
                        <a:cubicBezTo>
                          <a:pt x="86" y="91"/>
                          <a:pt x="86" y="91"/>
                          <a:pt x="86" y="91"/>
                        </a:cubicBezTo>
                        <a:cubicBezTo>
                          <a:pt x="86" y="68"/>
                          <a:pt x="86" y="68"/>
                          <a:pt x="86" y="68"/>
                        </a:cubicBezTo>
                        <a:cubicBezTo>
                          <a:pt x="34" y="64"/>
                          <a:pt x="34" y="64"/>
                          <a:pt x="34" y="64"/>
                        </a:cubicBezTo>
                      </a:path>
                    </a:pathLst>
                  </a:custGeom>
                  <a:solidFill>
                    <a:srgbClr val="776B5D"/>
                  </a:solidFill>
                  <a:ln>
                    <a:noFill/>
                  </a:ln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 dirty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95" name="Freeform 408"/>
                  <p:cNvSpPr>
                    <a:spLocks/>
                  </p:cNvSpPr>
                  <p:nvPr/>
                </p:nvSpPr>
                <p:spPr bwMode="auto">
                  <a:xfrm flipH="1">
                    <a:off x="8757907" y="3202089"/>
                    <a:ext cx="133723" cy="534890"/>
                  </a:xfrm>
                  <a:custGeom>
                    <a:avLst/>
                    <a:gdLst>
                      <a:gd name="T0" fmla="*/ 23 w 23"/>
                      <a:gd name="T1" fmla="*/ 91 h 91"/>
                      <a:gd name="T2" fmla="*/ 15 w 23"/>
                      <a:gd name="T3" fmla="*/ 88 h 91"/>
                      <a:gd name="T4" fmla="*/ 13 w 23"/>
                      <a:gd name="T5" fmla="*/ 86 h 91"/>
                      <a:gd name="T6" fmla="*/ 10 w 23"/>
                      <a:gd name="T7" fmla="*/ 76 h 91"/>
                      <a:gd name="T8" fmla="*/ 4 w 23"/>
                      <a:gd name="T9" fmla="*/ 12 h 91"/>
                      <a:gd name="T10" fmla="*/ 15 w 23"/>
                      <a:gd name="T11" fmla="*/ 1 h 91"/>
                      <a:gd name="T12" fmla="*/ 15 w 23"/>
                      <a:gd name="T13" fmla="*/ 1 h 91"/>
                      <a:gd name="T14" fmla="*/ 0 w 23"/>
                      <a:gd name="T15" fmla="*/ 12 h 91"/>
                      <a:gd name="T16" fmla="*/ 6 w 23"/>
                      <a:gd name="T17" fmla="*/ 76 h 91"/>
                      <a:gd name="T18" fmla="*/ 9 w 23"/>
                      <a:gd name="T19" fmla="*/ 86 h 91"/>
                      <a:gd name="T20" fmla="*/ 10 w 23"/>
                      <a:gd name="T21" fmla="*/ 88 h 91"/>
                      <a:gd name="T22" fmla="*/ 19 w 23"/>
                      <a:gd name="T23" fmla="*/ 91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23" h="91">
                        <a:moveTo>
                          <a:pt x="23" y="91"/>
                        </a:moveTo>
                        <a:cubicBezTo>
                          <a:pt x="20" y="91"/>
                          <a:pt x="17" y="90"/>
                          <a:pt x="15" y="88"/>
                        </a:cubicBezTo>
                        <a:cubicBezTo>
                          <a:pt x="14" y="87"/>
                          <a:pt x="14" y="87"/>
                          <a:pt x="13" y="86"/>
                        </a:cubicBezTo>
                        <a:cubicBezTo>
                          <a:pt x="11" y="83"/>
                          <a:pt x="9" y="79"/>
                          <a:pt x="10" y="76"/>
                        </a:cubicBezTo>
                        <a:cubicBezTo>
                          <a:pt x="4" y="12"/>
                          <a:pt x="4" y="12"/>
                          <a:pt x="4" y="12"/>
                        </a:cubicBezTo>
                        <a:cubicBezTo>
                          <a:pt x="5" y="6"/>
                          <a:pt x="10" y="2"/>
                          <a:pt x="15" y="1"/>
                        </a:cubicBezTo>
                        <a:cubicBezTo>
                          <a:pt x="15" y="1"/>
                          <a:pt x="15" y="1"/>
                          <a:pt x="15" y="1"/>
                        </a:cubicBezTo>
                        <a:cubicBezTo>
                          <a:pt x="8" y="0"/>
                          <a:pt x="1" y="5"/>
                          <a:pt x="0" y="12"/>
                        </a:cubicBezTo>
                        <a:cubicBezTo>
                          <a:pt x="6" y="76"/>
                          <a:pt x="6" y="76"/>
                          <a:pt x="6" y="76"/>
                        </a:cubicBezTo>
                        <a:cubicBezTo>
                          <a:pt x="5" y="79"/>
                          <a:pt x="6" y="83"/>
                          <a:pt x="9" y="86"/>
                        </a:cubicBezTo>
                        <a:cubicBezTo>
                          <a:pt x="9" y="87"/>
                          <a:pt x="10" y="87"/>
                          <a:pt x="10" y="88"/>
                        </a:cubicBezTo>
                        <a:cubicBezTo>
                          <a:pt x="13" y="90"/>
                          <a:pt x="16" y="91"/>
                          <a:pt x="19" y="91"/>
                        </a:cubicBezTo>
                      </a:path>
                    </a:pathLst>
                  </a:custGeom>
                  <a:solidFill>
                    <a:srgbClr val="928474"/>
                  </a:solidFill>
                  <a:ln>
                    <a:noFill/>
                  </a:ln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</p:grpSp>
            <p:grpSp>
              <p:nvGrpSpPr>
                <p:cNvPr id="366" name="Group 365"/>
                <p:cNvGrpSpPr/>
                <p:nvPr/>
              </p:nvGrpSpPr>
              <p:grpSpPr>
                <a:xfrm>
                  <a:off x="4604837" y="3269182"/>
                  <a:ext cx="3827988" cy="3155668"/>
                  <a:chOff x="3051756" y="1799105"/>
                  <a:chExt cx="3827988" cy="3155668"/>
                </a:xfrm>
              </p:grpSpPr>
              <p:sp>
                <p:nvSpPr>
                  <p:cNvPr id="367" name="Rectangle 205"/>
                  <p:cNvSpPr>
                    <a:spLocks noChangeArrowheads="1"/>
                  </p:cNvSpPr>
                  <p:nvPr/>
                </p:nvSpPr>
                <p:spPr bwMode="auto">
                  <a:xfrm>
                    <a:off x="5014672" y="1864943"/>
                    <a:ext cx="1789294" cy="1340669"/>
                  </a:xfrm>
                  <a:prstGeom prst="rect">
                    <a:avLst/>
                  </a:prstGeom>
                  <a:solidFill>
                    <a:srgbClr val="2C292A">
                      <a:lumMod val="50000"/>
                      <a:lumOff val="50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68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5144226" y="1970825"/>
                    <a:ext cx="1537523" cy="1112568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pic>
                <p:nvPicPr>
                  <p:cNvPr id="369" name="Picture 36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5297765" y="2315286"/>
                    <a:ext cx="507116" cy="507116"/>
                  </a:xfrm>
                  <a:prstGeom prst="rect">
                    <a:avLst/>
                  </a:prstGeom>
                </p:spPr>
              </p:pic>
              <p:sp>
                <p:nvSpPr>
                  <p:cNvPr id="370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4941341" y="3100504"/>
                    <a:ext cx="1938403" cy="105109"/>
                  </a:xfrm>
                  <a:prstGeom prst="rect">
                    <a:avLst/>
                  </a:prstGeom>
                  <a:solidFill>
                    <a:srgbClr val="FF8C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1" name="Rectangle 222"/>
                  <p:cNvSpPr>
                    <a:spLocks noChangeArrowheads="1"/>
                  </p:cNvSpPr>
                  <p:nvPr/>
                </p:nvSpPr>
                <p:spPr bwMode="auto">
                  <a:xfrm>
                    <a:off x="4941341" y="3083393"/>
                    <a:ext cx="1938403" cy="122219"/>
                  </a:xfrm>
                  <a:prstGeom prst="rect">
                    <a:avLst/>
                  </a:prstGeom>
                  <a:solidFill>
                    <a:srgbClr val="2C292A">
                      <a:lumMod val="75000"/>
                      <a:lumOff val="2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2" name="Freeform 223"/>
                  <p:cNvSpPr>
                    <a:spLocks/>
                  </p:cNvSpPr>
                  <p:nvPr/>
                </p:nvSpPr>
                <p:spPr bwMode="auto">
                  <a:xfrm>
                    <a:off x="4877788" y="2440518"/>
                    <a:ext cx="119776" cy="163775"/>
                  </a:xfrm>
                  <a:custGeom>
                    <a:avLst/>
                    <a:gdLst>
                      <a:gd name="T0" fmla="*/ 49 w 49"/>
                      <a:gd name="T1" fmla="*/ 67 h 67"/>
                      <a:gd name="T2" fmla="*/ 28 w 49"/>
                      <a:gd name="T3" fmla="*/ 10 h 67"/>
                      <a:gd name="T4" fmla="*/ 0 w 49"/>
                      <a:gd name="T5" fmla="*/ 0 h 67"/>
                      <a:gd name="T6" fmla="*/ 0 w 49"/>
                      <a:gd name="T7" fmla="*/ 24 h 67"/>
                      <a:gd name="T8" fmla="*/ 49 w 49"/>
                      <a:gd name="T9" fmla="*/ 67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9" h="67">
                        <a:moveTo>
                          <a:pt x="49" y="67"/>
                        </a:moveTo>
                        <a:lnTo>
                          <a:pt x="28" y="10"/>
                        </a:lnTo>
                        <a:lnTo>
                          <a:pt x="0" y="0"/>
                        </a:lnTo>
                        <a:lnTo>
                          <a:pt x="0" y="24"/>
                        </a:lnTo>
                        <a:lnTo>
                          <a:pt x="49" y="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3" name="Freeform 224"/>
                  <p:cNvSpPr>
                    <a:spLocks/>
                  </p:cNvSpPr>
                  <p:nvPr/>
                </p:nvSpPr>
                <p:spPr bwMode="auto">
                  <a:xfrm>
                    <a:off x="4968662" y="2289396"/>
                    <a:ext cx="68442" cy="92887"/>
                  </a:xfrm>
                  <a:custGeom>
                    <a:avLst/>
                    <a:gdLst>
                      <a:gd name="T0" fmla="*/ 2 w 12"/>
                      <a:gd name="T1" fmla="*/ 1 h 16"/>
                      <a:gd name="T2" fmla="*/ 0 w 12"/>
                      <a:gd name="T3" fmla="*/ 0 h 16"/>
                      <a:gd name="T4" fmla="*/ 11 w 12"/>
                      <a:gd name="T5" fmla="*/ 16 h 16"/>
                      <a:gd name="T6" fmla="*/ 12 w 12"/>
                      <a:gd name="T7" fmla="*/ 14 h 16"/>
                      <a:gd name="T8" fmla="*/ 2 w 12"/>
                      <a:gd name="T9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6">
                        <a:moveTo>
                          <a:pt x="2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4" y="12"/>
                          <a:pt x="11" y="16"/>
                        </a:cubicBezTo>
                        <a:cubicBezTo>
                          <a:pt x="12" y="14"/>
                          <a:pt x="12" y="14"/>
                          <a:pt x="12" y="14"/>
                        </a:cubicBezTo>
                        <a:cubicBezTo>
                          <a:pt x="6" y="10"/>
                          <a:pt x="3" y="2"/>
                          <a:pt x="2" y="1"/>
                        </a:cubicBezTo>
                      </a:path>
                    </a:pathLst>
                  </a:custGeom>
                  <a:solidFill>
                    <a:srgbClr val="805544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4" name="Freeform 225"/>
                  <p:cNvSpPr>
                    <a:spLocks/>
                  </p:cNvSpPr>
                  <p:nvPr/>
                </p:nvSpPr>
                <p:spPr bwMode="auto">
                  <a:xfrm>
                    <a:off x="4980452" y="2296299"/>
                    <a:ext cx="75778" cy="75777"/>
                  </a:xfrm>
                  <a:custGeom>
                    <a:avLst/>
                    <a:gdLst>
                      <a:gd name="T0" fmla="*/ 10 w 13"/>
                      <a:gd name="T1" fmla="*/ 13 h 13"/>
                      <a:gd name="T2" fmla="*/ 13 w 13"/>
                      <a:gd name="T3" fmla="*/ 5 h 13"/>
                      <a:gd name="T4" fmla="*/ 0 w 13"/>
                      <a:gd name="T5" fmla="*/ 0 h 13"/>
                      <a:gd name="T6" fmla="*/ 10 w 13"/>
                      <a:gd name="T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3" h="13">
                        <a:moveTo>
                          <a:pt x="10" y="13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1"/>
                          <a:pt x="4" y="9"/>
                          <a:pt x="10" y="13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5" name="Freeform 227"/>
                  <p:cNvSpPr>
                    <a:spLocks/>
                  </p:cNvSpPr>
                  <p:nvPr/>
                </p:nvSpPr>
                <p:spPr bwMode="auto">
                  <a:xfrm>
                    <a:off x="5014672" y="2169191"/>
                    <a:ext cx="19556" cy="29332"/>
                  </a:xfrm>
                  <a:custGeom>
                    <a:avLst/>
                    <a:gdLst>
                      <a:gd name="T0" fmla="*/ 3 w 3"/>
                      <a:gd name="T1" fmla="*/ 2 h 5"/>
                      <a:gd name="T2" fmla="*/ 3 w 3"/>
                      <a:gd name="T3" fmla="*/ 0 h 5"/>
                      <a:gd name="T4" fmla="*/ 0 w 3"/>
                      <a:gd name="T5" fmla="*/ 3 h 5"/>
                      <a:gd name="T6" fmla="*/ 0 w 3"/>
                      <a:gd name="T7" fmla="*/ 5 h 5"/>
                      <a:gd name="T8" fmla="*/ 3 w 3"/>
                      <a:gd name="T9" fmla="*/ 2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3" y="2"/>
                        </a:moveTo>
                        <a:cubicBezTo>
                          <a:pt x="3" y="1"/>
                          <a:pt x="3" y="0"/>
                          <a:pt x="3" y="0"/>
                        </a:cubicBezTo>
                        <a:cubicBezTo>
                          <a:pt x="1" y="0"/>
                          <a:pt x="0" y="1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2" y="4"/>
                          <a:pt x="3" y="3"/>
                          <a:pt x="3" y="2"/>
                        </a:cubicBezTo>
                      </a:path>
                    </a:pathLst>
                  </a:custGeom>
                  <a:solidFill>
                    <a:srgbClr val="19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6" name="Freeform 228"/>
                  <p:cNvSpPr>
                    <a:spLocks/>
                  </p:cNvSpPr>
                  <p:nvPr/>
                </p:nvSpPr>
                <p:spPr bwMode="auto">
                  <a:xfrm>
                    <a:off x="4946230" y="2076303"/>
                    <a:ext cx="0" cy="4889"/>
                  </a:xfrm>
                  <a:custGeom>
                    <a:avLst/>
                    <a:gdLst>
                      <a:gd name="T0" fmla="*/ 1 h 1"/>
                      <a:gd name="T1" fmla="*/ 0 h 1"/>
                      <a:gd name="T2" fmla="*/ 1 h 1"/>
                    </a:gdLst>
                    <a:ahLst/>
                    <a:cxnLst>
                      <a:cxn ang="0">
                        <a:pos x="0" y="T0"/>
                      </a:cxn>
                      <a:cxn ang="0">
                        <a:pos x="0" y="T1"/>
                      </a:cxn>
                      <a:cxn ang="0">
                        <a:pos x="0" y="T2"/>
                      </a:cxn>
                    </a:cxnLst>
                    <a:rect l="0" t="0" r="r" b="b"/>
                    <a:pathLst>
                      <a:path h="1">
                        <a:moveTo>
                          <a:pt x="0" y="1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solidFill>
                    <a:srgbClr val="F6CAA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7" name="Freeform 229"/>
                  <p:cNvSpPr>
                    <a:spLocks noEditPoints="1"/>
                  </p:cNvSpPr>
                  <p:nvPr/>
                </p:nvSpPr>
                <p:spPr bwMode="auto">
                  <a:xfrm>
                    <a:off x="4714012" y="2024973"/>
                    <a:ext cx="422880" cy="457102"/>
                  </a:xfrm>
                  <a:custGeom>
                    <a:avLst/>
                    <a:gdLst>
                      <a:gd name="T0" fmla="*/ 70 w 73"/>
                      <a:gd name="T1" fmla="*/ 41 h 79"/>
                      <a:gd name="T2" fmla="*/ 65 w 73"/>
                      <a:gd name="T3" fmla="*/ 20 h 79"/>
                      <a:gd name="T4" fmla="*/ 66 w 73"/>
                      <a:gd name="T5" fmla="*/ 17 h 79"/>
                      <a:gd name="T6" fmla="*/ 66 w 73"/>
                      <a:gd name="T7" fmla="*/ 17 h 79"/>
                      <a:gd name="T8" fmla="*/ 49 w 73"/>
                      <a:gd name="T9" fmla="*/ 10 h 79"/>
                      <a:gd name="T10" fmla="*/ 42 w 73"/>
                      <a:gd name="T11" fmla="*/ 0 h 79"/>
                      <a:gd name="T12" fmla="*/ 42 w 73"/>
                      <a:gd name="T13" fmla="*/ 0 h 79"/>
                      <a:gd name="T14" fmla="*/ 40 w 73"/>
                      <a:gd name="T15" fmla="*/ 9 h 79"/>
                      <a:gd name="T16" fmla="*/ 40 w 73"/>
                      <a:gd name="T17" fmla="*/ 10 h 79"/>
                      <a:gd name="T18" fmla="*/ 38 w 73"/>
                      <a:gd name="T19" fmla="*/ 20 h 79"/>
                      <a:gd name="T20" fmla="*/ 36 w 73"/>
                      <a:gd name="T21" fmla="*/ 26 h 79"/>
                      <a:gd name="T22" fmla="*/ 32 w 73"/>
                      <a:gd name="T23" fmla="*/ 25 h 79"/>
                      <a:gd name="T24" fmla="*/ 25 w 73"/>
                      <a:gd name="T25" fmla="*/ 17 h 79"/>
                      <a:gd name="T26" fmla="*/ 19 w 73"/>
                      <a:gd name="T27" fmla="*/ 16 h 79"/>
                      <a:gd name="T28" fmla="*/ 16 w 73"/>
                      <a:gd name="T29" fmla="*/ 26 h 79"/>
                      <a:gd name="T30" fmla="*/ 17 w 73"/>
                      <a:gd name="T31" fmla="*/ 33 h 79"/>
                      <a:gd name="T32" fmla="*/ 17 w 73"/>
                      <a:gd name="T33" fmla="*/ 36 h 79"/>
                      <a:gd name="T34" fmla="*/ 17 w 73"/>
                      <a:gd name="T35" fmla="*/ 36 h 79"/>
                      <a:gd name="T36" fmla="*/ 17 w 73"/>
                      <a:gd name="T37" fmla="*/ 36 h 79"/>
                      <a:gd name="T38" fmla="*/ 7 w 73"/>
                      <a:gd name="T39" fmla="*/ 50 h 79"/>
                      <a:gd name="T40" fmla="*/ 3 w 73"/>
                      <a:gd name="T41" fmla="*/ 47 h 79"/>
                      <a:gd name="T42" fmla="*/ 0 w 73"/>
                      <a:gd name="T43" fmla="*/ 67 h 79"/>
                      <a:gd name="T44" fmla="*/ 31 w 73"/>
                      <a:gd name="T45" fmla="*/ 79 h 79"/>
                      <a:gd name="T46" fmla="*/ 31 w 73"/>
                      <a:gd name="T47" fmla="*/ 69 h 79"/>
                      <a:gd name="T48" fmla="*/ 41 w 73"/>
                      <a:gd name="T49" fmla="*/ 72 h 79"/>
                      <a:gd name="T50" fmla="*/ 51 w 73"/>
                      <a:gd name="T51" fmla="*/ 71 h 79"/>
                      <a:gd name="T52" fmla="*/ 55 w 73"/>
                      <a:gd name="T53" fmla="*/ 62 h 79"/>
                      <a:gd name="T54" fmla="*/ 44 w 73"/>
                      <a:gd name="T55" fmla="*/ 46 h 79"/>
                      <a:gd name="T56" fmla="*/ 46 w 73"/>
                      <a:gd name="T57" fmla="*/ 47 h 79"/>
                      <a:gd name="T58" fmla="*/ 46 w 73"/>
                      <a:gd name="T59" fmla="*/ 47 h 79"/>
                      <a:gd name="T60" fmla="*/ 59 w 73"/>
                      <a:gd name="T61" fmla="*/ 52 h 79"/>
                      <a:gd name="T62" fmla="*/ 62 w 73"/>
                      <a:gd name="T63" fmla="*/ 45 h 79"/>
                      <a:gd name="T64" fmla="*/ 70 w 73"/>
                      <a:gd name="T65" fmla="*/ 41 h 79"/>
                      <a:gd name="T66" fmla="*/ 59 w 73"/>
                      <a:gd name="T67" fmla="*/ 29 h 79"/>
                      <a:gd name="T68" fmla="*/ 55 w 73"/>
                      <a:gd name="T69" fmla="*/ 32 h 79"/>
                      <a:gd name="T70" fmla="*/ 52 w 73"/>
                      <a:gd name="T71" fmla="*/ 30 h 79"/>
                      <a:gd name="T72" fmla="*/ 52 w 73"/>
                      <a:gd name="T73" fmla="*/ 28 h 79"/>
                      <a:gd name="T74" fmla="*/ 55 w 73"/>
                      <a:gd name="T75" fmla="*/ 25 h 79"/>
                      <a:gd name="T76" fmla="*/ 56 w 73"/>
                      <a:gd name="T77" fmla="*/ 25 h 79"/>
                      <a:gd name="T78" fmla="*/ 59 w 73"/>
                      <a:gd name="T79" fmla="*/ 29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73" h="79">
                        <a:moveTo>
                          <a:pt x="70" y="41"/>
                        </a:moveTo>
                        <a:cubicBezTo>
                          <a:pt x="70" y="39"/>
                          <a:pt x="65" y="23"/>
                          <a:pt x="65" y="20"/>
                        </a:cubicBezTo>
                        <a:cubicBezTo>
                          <a:pt x="66" y="19"/>
                          <a:pt x="66" y="18"/>
                          <a:pt x="66" y="17"/>
                        </a:cubicBezTo>
                        <a:cubicBezTo>
                          <a:pt x="66" y="17"/>
                          <a:pt x="66" y="17"/>
                          <a:pt x="66" y="17"/>
                        </a:cubicBezTo>
                        <a:cubicBezTo>
                          <a:pt x="58" y="17"/>
                          <a:pt x="52" y="14"/>
                          <a:pt x="49" y="10"/>
                        </a:cubicBezTo>
                        <a:cubicBezTo>
                          <a:pt x="44" y="6"/>
                          <a:pt x="43" y="1"/>
                          <a:pt x="42" y="0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40" y="12"/>
                          <a:pt x="39" y="16"/>
                          <a:pt x="38" y="20"/>
                        </a:cubicBezTo>
                        <a:cubicBezTo>
                          <a:pt x="37" y="23"/>
                          <a:pt x="37" y="25"/>
                          <a:pt x="36" y="26"/>
                        </a:cubicBezTo>
                        <a:cubicBezTo>
                          <a:pt x="35" y="30"/>
                          <a:pt x="32" y="25"/>
                          <a:pt x="32" y="25"/>
                        </a:cubicBezTo>
                        <a:cubicBezTo>
                          <a:pt x="32" y="25"/>
                          <a:pt x="28" y="19"/>
                          <a:pt x="25" y="17"/>
                        </a:cubicBezTo>
                        <a:cubicBezTo>
                          <a:pt x="23" y="15"/>
                          <a:pt x="21" y="14"/>
                          <a:pt x="19" y="16"/>
                        </a:cubicBezTo>
                        <a:cubicBezTo>
                          <a:pt x="17" y="18"/>
                          <a:pt x="17" y="22"/>
                          <a:pt x="16" y="26"/>
                        </a:cubicBezTo>
                        <a:cubicBezTo>
                          <a:pt x="16" y="28"/>
                          <a:pt x="17" y="31"/>
                          <a:pt x="17" y="33"/>
                        </a:cubicBezTo>
                        <a:cubicBezTo>
                          <a:pt x="17" y="35"/>
                          <a:pt x="17" y="36"/>
                          <a:pt x="17" y="36"/>
                        </a:cubicBezTo>
                        <a:cubicBezTo>
                          <a:pt x="17" y="36"/>
                          <a:pt x="17" y="36"/>
                          <a:pt x="17" y="36"/>
                        </a:cubicBezTo>
                        <a:cubicBezTo>
                          <a:pt x="17" y="36"/>
                          <a:pt x="17" y="36"/>
                          <a:pt x="17" y="36"/>
                        </a:cubicBezTo>
                        <a:cubicBezTo>
                          <a:pt x="17" y="36"/>
                          <a:pt x="14" y="47"/>
                          <a:pt x="7" y="50"/>
                        </a:cubicBezTo>
                        <a:cubicBezTo>
                          <a:pt x="3" y="47"/>
                          <a:pt x="3" y="47"/>
                          <a:pt x="3" y="47"/>
                        </a:cubicBezTo>
                        <a:cubicBezTo>
                          <a:pt x="0" y="67"/>
                          <a:pt x="0" y="67"/>
                          <a:pt x="0" y="67"/>
                        </a:cubicBezTo>
                        <a:cubicBezTo>
                          <a:pt x="31" y="79"/>
                          <a:pt x="31" y="79"/>
                          <a:pt x="31" y="79"/>
                        </a:cubicBezTo>
                        <a:cubicBezTo>
                          <a:pt x="31" y="69"/>
                          <a:pt x="31" y="69"/>
                          <a:pt x="31" y="69"/>
                        </a:cubicBezTo>
                        <a:cubicBezTo>
                          <a:pt x="35" y="70"/>
                          <a:pt x="38" y="71"/>
                          <a:pt x="41" y="72"/>
                        </a:cubicBezTo>
                        <a:cubicBezTo>
                          <a:pt x="50" y="75"/>
                          <a:pt x="51" y="71"/>
                          <a:pt x="51" y="71"/>
                        </a:cubicBezTo>
                        <a:cubicBezTo>
                          <a:pt x="55" y="62"/>
                          <a:pt x="55" y="62"/>
                          <a:pt x="55" y="62"/>
                        </a:cubicBezTo>
                        <a:cubicBezTo>
                          <a:pt x="48" y="58"/>
                          <a:pt x="44" y="46"/>
                          <a:pt x="44" y="46"/>
                        </a:cubicBezTo>
                        <a:cubicBezTo>
                          <a:pt x="46" y="47"/>
                          <a:pt x="46" y="47"/>
                          <a:pt x="46" y="47"/>
                        </a:cubicBezTo>
                        <a:cubicBezTo>
                          <a:pt x="46" y="47"/>
                          <a:pt x="46" y="47"/>
                          <a:pt x="46" y="47"/>
                        </a:cubicBezTo>
                        <a:cubicBezTo>
                          <a:pt x="59" y="52"/>
                          <a:pt x="59" y="52"/>
                          <a:pt x="59" y="52"/>
                        </a:cubicBezTo>
                        <a:cubicBezTo>
                          <a:pt x="62" y="45"/>
                          <a:pt x="62" y="45"/>
                          <a:pt x="62" y="45"/>
                        </a:cubicBezTo>
                        <a:cubicBezTo>
                          <a:pt x="73" y="47"/>
                          <a:pt x="71" y="42"/>
                          <a:pt x="70" y="41"/>
                        </a:cubicBezTo>
                        <a:moveTo>
                          <a:pt x="59" y="29"/>
                        </a:moveTo>
                        <a:cubicBezTo>
                          <a:pt x="59" y="30"/>
                          <a:pt x="57" y="32"/>
                          <a:pt x="55" y="32"/>
                        </a:cubicBezTo>
                        <a:cubicBezTo>
                          <a:pt x="54" y="31"/>
                          <a:pt x="53" y="31"/>
                          <a:pt x="52" y="30"/>
                        </a:cubicBezTo>
                        <a:cubicBezTo>
                          <a:pt x="52" y="29"/>
                          <a:pt x="52" y="28"/>
                          <a:pt x="52" y="28"/>
                        </a:cubicBezTo>
                        <a:cubicBezTo>
                          <a:pt x="52" y="26"/>
                          <a:pt x="53" y="25"/>
                          <a:pt x="55" y="25"/>
                        </a:cubicBezTo>
                        <a:cubicBezTo>
                          <a:pt x="55" y="25"/>
                          <a:pt x="55" y="25"/>
                          <a:pt x="56" y="25"/>
                        </a:cubicBezTo>
                        <a:cubicBezTo>
                          <a:pt x="58" y="25"/>
                          <a:pt x="59" y="27"/>
                          <a:pt x="59" y="29"/>
                        </a:cubicBezTo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8" name="Freeform 230"/>
                  <p:cNvSpPr>
                    <a:spLocks/>
                  </p:cNvSpPr>
                  <p:nvPr/>
                </p:nvSpPr>
                <p:spPr bwMode="auto">
                  <a:xfrm>
                    <a:off x="4919762" y="2005043"/>
                    <a:ext cx="94861" cy="171481"/>
                  </a:xfrm>
                  <a:custGeom>
                    <a:avLst/>
                    <a:gdLst>
                      <a:gd name="T0" fmla="*/ 4 w 11"/>
                      <a:gd name="T1" fmla="*/ 0 h 20"/>
                      <a:gd name="T2" fmla="*/ 2 w 11"/>
                      <a:gd name="T3" fmla="*/ 9 h 20"/>
                      <a:gd name="T4" fmla="*/ 2 w 11"/>
                      <a:gd name="T5" fmla="*/ 10 h 20"/>
                      <a:gd name="T6" fmla="*/ 0 w 11"/>
                      <a:gd name="T7" fmla="*/ 20 h 20"/>
                      <a:gd name="T8" fmla="*/ 11 w 11"/>
                      <a:gd name="T9" fmla="*/ 10 h 20"/>
                      <a:gd name="T10" fmla="*/ 4 w 11"/>
                      <a:gd name="T11" fmla="*/ 0 h 20"/>
                      <a:gd name="T12" fmla="*/ 4 w 11"/>
                      <a:gd name="T13" fmla="*/ 0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20">
                        <a:moveTo>
                          <a:pt x="4" y="0"/>
                        </a:move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2" y="10"/>
                          <a:pt x="2" y="10"/>
                          <a:pt x="2" y="10"/>
                        </a:cubicBezTo>
                        <a:cubicBezTo>
                          <a:pt x="2" y="12"/>
                          <a:pt x="1" y="16"/>
                          <a:pt x="0" y="20"/>
                        </a:cubicBezTo>
                        <a:cubicBezTo>
                          <a:pt x="2" y="17"/>
                          <a:pt x="6" y="13"/>
                          <a:pt x="11" y="10"/>
                        </a:cubicBezTo>
                        <a:cubicBezTo>
                          <a:pt x="6" y="6"/>
                          <a:pt x="5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79" name="Freeform 231"/>
                  <p:cNvSpPr>
                    <a:spLocks/>
                  </p:cNvSpPr>
                  <p:nvPr/>
                </p:nvSpPr>
                <p:spPr bwMode="auto">
                  <a:xfrm>
                    <a:off x="4806900" y="2105636"/>
                    <a:ext cx="53777" cy="109998"/>
                  </a:xfrm>
                  <a:custGeom>
                    <a:avLst/>
                    <a:gdLst>
                      <a:gd name="T0" fmla="*/ 9 w 9"/>
                      <a:gd name="T1" fmla="*/ 3 h 19"/>
                      <a:gd name="T2" fmla="*/ 3 w 9"/>
                      <a:gd name="T3" fmla="*/ 2 h 19"/>
                      <a:gd name="T4" fmla="*/ 0 w 9"/>
                      <a:gd name="T5" fmla="*/ 12 h 19"/>
                      <a:gd name="T6" fmla="*/ 1 w 9"/>
                      <a:gd name="T7" fmla="*/ 19 h 19"/>
                      <a:gd name="T8" fmla="*/ 9 w 9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9">
                        <a:moveTo>
                          <a:pt x="9" y="3"/>
                        </a:moveTo>
                        <a:cubicBezTo>
                          <a:pt x="7" y="1"/>
                          <a:pt x="5" y="0"/>
                          <a:pt x="3" y="2"/>
                        </a:cubicBezTo>
                        <a:cubicBezTo>
                          <a:pt x="1" y="4"/>
                          <a:pt x="1" y="8"/>
                          <a:pt x="0" y="12"/>
                        </a:cubicBezTo>
                        <a:cubicBezTo>
                          <a:pt x="0" y="14"/>
                          <a:pt x="1" y="17"/>
                          <a:pt x="1" y="19"/>
                        </a:cubicBezTo>
                        <a:cubicBezTo>
                          <a:pt x="2" y="15"/>
                          <a:pt x="4" y="4"/>
                          <a:pt x="9" y="3"/>
                        </a:cubicBezTo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0" name="Freeform 232"/>
                  <p:cNvSpPr>
                    <a:spLocks/>
                  </p:cNvSpPr>
                  <p:nvPr/>
                </p:nvSpPr>
                <p:spPr bwMode="auto">
                  <a:xfrm>
                    <a:off x="4980452" y="1856309"/>
                    <a:ext cx="232217" cy="266439"/>
                  </a:xfrm>
                  <a:custGeom>
                    <a:avLst/>
                    <a:gdLst>
                      <a:gd name="T0" fmla="*/ 0 w 40"/>
                      <a:gd name="T1" fmla="*/ 0 h 46"/>
                      <a:gd name="T2" fmla="*/ 32 w 40"/>
                      <a:gd name="T3" fmla="*/ 13 h 46"/>
                      <a:gd name="T4" fmla="*/ 20 w 40"/>
                      <a:gd name="T5" fmla="*/ 46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40" h="46">
                        <a:moveTo>
                          <a:pt x="0" y="0"/>
                        </a:moveTo>
                        <a:cubicBezTo>
                          <a:pt x="0" y="0"/>
                          <a:pt x="24" y="18"/>
                          <a:pt x="32" y="13"/>
                        </a:cubicBezTo>
                        <a:cubicBezTo>
                          <a:pt x="40" y="9"/>
                          <a:pt x="36" y="41"/>
                          <a:pt x="20" y="46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1" name="Freeform 233"/>
                  <p:cNvSpPr>
                    <a:spLocks/>
                  </p:cNvSpPr>
                  <p:nvPr/>
                </p:nvSpPr>
                <p:spPr bwMode="auto">
                  <a:xfrm>
                    <a:off x="4586905" y="2464963"/>
                    <a:ext cx="537767" cy="833539"/>
                  </a:xfrm>
                  <a:custGeom>
                    <a:avLst/>
                    <a:gdLst>
                      <a:gd name="T0" fmla="*/ 4 w 93"/>
                      <a:gd name="T1" fmla="*/ 144 h 144"/>
                      <a:gd name="T2" fmla="*/ 81 w 93"/>
                      <a:gd name="T3" fmla="*/ 144 h 144"/>
                      <a:gd name="T4" fmla="*/ 75 w 93"/>
                      <a:gd name="T5" fmla="*/ 39 h 144"/>
                      <a:gd name="T6" fmla="*/ 55 w 93"/>
                      <a:gd name="T7" fmla="*/ 5 h 144"/>
                      <a:gd name="T8" fmla="*/ 37 w 93"/>
                      <a:gd name="T9" fmla="*/ 0 h 144"/>
                      <a:gd name="T10" fmla="*/ 16 w 93"/>
                      <a:gd name="T11" fmla="*/ 5 h 144"/>
                      <a:gd name="T12" fmla="*/ 0 w 93"/>
                      <a:gd name="T13" fmla="*/ 104 h 144"/>
                      <a:gd name="T14" fmla="*/ 0 w 93"/>
                      <a:gd name="T15" fmla="*/ 104 h 144"/>
                      <a:gd name="T16" fmla="*/ 4 w 93"/>
                      <a:gd name="T17" fmla="*/ 144 h 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3" h="144">
                        <a:moveTo>
                          <a:pt x="4" y="144"/>
                        </a:moveTo>
                        <a:cubicBezTo>
                          <a:pt x="81" y="144"/>
                          <a:pt x="81" y="144"/>
                          <a:pt x="81" y="144"/>
                        </a:cubicBezTo>
                        <a:cubicBezTo>
                          <a:pt x="93" y="109"/>
                          <a:pt x="78" y="48"/>
                          <a:pt x="75" y="39"/>
                        </a:cubicBezTo>
                        <a:cubicBezTo>
                          <a:pt x="72" y="29"/>
                          <a:pt x="65" y="13"/>
                          <a:pt x="55" y="5"/>
                        </a:cubicBezTo>
                        <a:cubicBezTo>
                          <a:pt x="50" y="2"/>
                          <a:pt x="44" y="0"/>
                          <a:pt x="37" y="0"/>
                        </a:cubicBezTo>
                        <a:cubicBezTo>
                          <a:pt x="31" y="0"/>
                          <a:pt x="16" y="5"/>
                          <a:pt x="16" y="5"/>
                        </a:cubicBezTo>
                        <a:cubicBezTo>
                          <a:pt x="16" y="5"/>
                          <a:pt x="0" y="20"/>
                          <a:pt x="0" y="104"/>
                        </a:cubicBezTo>
                        <a:cubicBezTo>
                          <a:pt x="0" y="104"/>
                          <a:pt x="0" y="104"/>
                          <a:pt x="0" y="104"/>
                        </a:cubicBezTo>
                        <a:cubicBezTo>
                          <a:pt x="0" y="120"/>
                          <a:pt x="1" y="135"/>
                          <a:pt x="4" y="144"/>
                        </a:cubicBezTo>
                      </a:path>
                    </a:pathLst>
                  </a:custGeom>
                  <a:solidFill>
                    <a:srgbClr val="0078D7">
                      <a:lumMod val="50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2" name="Freeform 234"/>
                  <p:cNvSpPr>
                    <a:spLocks/>
                  </p:cNvSpPr>
                  <p:nvPr/>
                </p:nvSpPr>
                <p:spPr bwMode="auto">
                  <a:xfrm>
                    <a:off x="4674902" y="2401409"/>
                    <a:ext cx="271328" cy="212663"/>
                  </a:xfrm>
                  <a:custGeom>
                    <a:avLst/>
                    <a:gdLst>
                      <a:gd name="T0" fmla="*/ 0 w 111"/>
                      <a:gd name="T1" fmla="*/ 38 h 87"/>
                      <a:gd name="T2" fmla="*/ 16 w 111"/>
                      <a:gd name="T3" fmla="*/ 0 h 87"/>
                      <a:gd name="T4" fmla="*/ 106 w 111"/>
                      <a:gd name="T5" fmla="*/ 33 h 87"/>
                      <a:gd name="T6" fmla="*/ 111 w 111"/>
                      <a:gd name="T7" fmla="*/ 87 h 87"/>
                      <a:gd name="T8" fmla="*/ 0 w 111"/>
                      <a:gd name="T9" fmla="*/ 38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87">
                        <a:moveTo>
                          <a:pt x="0" y="38"/>
                        </a:moveTo>
                        <a:lnTo>
                          <a:pt x="16" y="0"/>
                        </a:lnTo>
                        <a:lnTo>
                          <a:pt x="106" y="33"/>
                        </a:lnTo>
                        <a:lnTo>
                          <a:pt x="111" y="87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rgbClr val="00315A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3" name="Freeform 235"/>
                  <p:cNvSpPr>
                    <a:spLocks/>
                  </p:cNvSpPr>
                  <p:nvPr/>
                </p:nvSpPr>
                <p:spPr bwMode="auto">
                  <a:xfrm>
                    <a:off x="5281112" y="2631183"/>
                    <a:ext cx="151553" cy="109998"/>
                  </a:xfrm>
                  <a:custGeom>
                    <a:avLst/>
                    <a:gdLst>
                      <a:gd name="T0" fmla="*/ 62 w 62"/>
                      <a:gd name="T1" fmla="*/ 36 h 45"/>
                      <a:gd name="T2" fmla="*/ 55 w 62"/>
                      <a:gd name="T3" fmla="*/ 45 h 45"/>
                      <a:gd name="T4" fmla="*/ 0 w 62"/>
                      <a:gd name="T5" fmla="*/ 12 h 45"/>
                      <a:gd name="T6" fmla="*/ 7 w 62"/>
                      <a:gd name="T7" fmla="*/ 0 h 45"/>
                      <a:gd name="T8" fmla="*/ 62 w 62"/>
                      <a:gd name="T9" fmla="*/ 36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2" h="45">
                        <a:moveTo>
                          <a:pt x="62" y="36"/>
                        </a:moveTo>
                        <a:lnTo>
                          <a:pt x="55" y="45"/>
                        </a:lnTo>
                        <a:lnTo>
                          <a:pt x="0" y="12"/>
                        </a:lnTo>
                        <a:lnTo>
                          <a:pt x="7" y="0"/>
                        </a:lnTo>
                        <a:lnTo>
                          <a:pt x="62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4" name="Freeform 236"/>
                  <p:cNvSpPr>
                    <a:spLocks/>
                  </p:cNvSpPr>
                  <p:nvPr/>
                </p:nvSpPr>
                <p:spPr bwMode="auto">
                  <a:xfrm>
                    <a:off x="4687125" y="2574960"/>
                    <a:ext cx="589099" cy="549989"/>
                  </a:xfrm>
                  <a:custGeom>
                    <a:avLst/>
                    <a:gdLst>
                      <a:gd name="T0" fmla="*/ 80 w 102"/>
                      <a:gd name="T1" fmla="*/ 45 h 95"/>
                      <a:gd name="T2" fmla="*/ 72 w 102"/>
                      <a:gd name="T3" fmla="*/ 54 h 95"/>
                      <a:gd name="T4" fmla="*/ 30 w 102"/>
                      <a:gd name="T5" fmla="*/ 7 h 95"/>
                      <a:gd name="T6" fmla="*/ 7 w 102"/>
                      <a:gd name="T7" fmla="*/ 6 h 95"/>
                      <a:gd name="T8" fmla="*/ 6 w 102"/>
                      <a:gd name="T9" fmla="*/ 28 h 95"/>
                      <a:gd name="T10" fmla="*/ 61 w 102"/>
                      <a:gd name="T11" fmla="*/ 90 h 95"/>
                      <a:gd name="T12" fmla="*/ 73 w 102"/>
                      <a:gd name="T13" fmla="*/ 95 h 95"/>
                      <a:gd name="T14" fmla="*/ 75 w 102"/>
                      <a:gd name="T15" fmla="*/ 95 h 95"/>
                      <a:gd name="T16" fmla="*/ 85 w 102"/>
                      <a:gd name="T17" fmla="*/ 89 h 95"/>
                      <a:gd name="T18" fmla="*/ 102 w 102"/>
                      <a:gd name="T19" fmla="*/ 62 h 95"/>
                      <a:gd name="T20" fmla="*/ 80 w 102"/>
                      <a:gd name="T21" fmla="*/ 45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2" h="95">
                        <a:moveTo>
                          <a:pt x="80" y="45"/>
                        </a:moveTo>
                        <a:cubicBezTo>
                          <a:pt x="80" y="45"/>
                          <a:pt x="72" y="54"/>
                          <a:pt x="72" y="54"/>
                        </a:cubicBezTo>
                        <a:cubicBezTo>
                          <a:pt x="30" y="7"/>
                          <a:pt x="30" y="7"/>
                          <a:pt x="30" y="7"/>
                        </a:cubicBezTo>
                        <a:cubicBezTo>
                          <a:pt x="24" y="1"/>
                          <a:pt x="14" y="0"/>
                          <a:pt x="7" y="6"/>
                        </a:cubicBezTo>
                        <a:cubicBezTo>
                          <a:pt x="1" y="12"/>
                          <a:pt x="0" y="22"/>
                          <a:pt x="6" y="28"/>
                        </a:cubicBezTo>
                        <a:cubicBezTo>
                          <a:pt x="61" y="90"/>
                          <a:pt x="61" y="90"/>
                          <a:pt x="61" y="90"/>
                        </a:cubicBezTo>
                        <a:cubicBezTo>
                          <a:pt x="64" y="93"/>
                          <a:pt x="68" y="95"/>
                          <a:pt x="73" y="95"/>
                        </a:cubicBezTo>
                        <a:cubicBezTo>
                          <a:pt x="74" y="95"/>
                          <a:pt x="74" y="95"/>
                          <a:pt x="75" y="95"/>
                        </a:cubicBezTo>
                        <a:cubicBezTo>
                          <a:pt x="79" y="94"/>
                          <a:pt x="82" y="92"/>
                          <a:pt x="85" y="89"/>
                        </a:cubicBezTo>
                        <a:cubicBezTo>
                          <a:pt x="102" y="62"/>
                          <a:pt x="102" y="61"/>
                          <a:pt x="102" y="62"/>
                        </a:cubicBezTo>
                        <a:lnTo>
                          <a:pt x="80" y="45"/>
                        </a:lnTo>
                        <a:close/>
                      </a:path>
                    </a:pathLst>
                  </a:custGeom>
                  <a:solidFill>
                    <a:srgbClr val="00315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5" name="Freeform 237"/>
                  <p:cNvSpPr>
                    <a:spLocks/>
                  </p:cNvSpPr>
                  <p:nvPr/>
                </p:nvSpPr>
                <p:spPr bwMode="auto">
                  <a:xfrm>
                    <a:off x="5264002" y="2521182"/>
                    <a:ext cx="232217" cy="210219"/>
                  </a:xfrm>
                  <a:custGeom>
                    <a:avLst/>
                    <a:gdLst>
                      <a:gd name="T0" fmla="*/ 14 w 40"/>
                      <a:gd name="T1" fmla="*/ 3 h 36"/>
                      <a:gd name="T2" fmla="*/ 30 w 40"/>
                      <a:gd name="T3" fmla="*/ 4 h 36"/>
                      <a:gd name="T4" fmla="*/ 30 w 40"/>
                      <a:gd name="T5" fmla="*/ 14 h 36"/>
                      <a:gd name="T6" fmla="*/ 30 w 40"/>
                      <a:gd name="T7" fmla="*/ 16 h 36"/>
                      <a:gd name="T8" fmla="*/ 30 w 40"/>
                      <a:gd name="T9" fmla="*/ 16 h 36"/>
                      <a:gd name="T10" fmla="*/ 28 w 40"/>
                      <a:gd name="T11" fmla="*/ 21 h 36"/>
                      <a:gd name="T12" fmla="*/ 14 w 40"/>
                      <a:gd name="T13" fmla="*/ 32 h 36"/>
                      <a:gd name="T14" fmla="*/ 14 w 40"/>
                      <a:gd name="T15" fmla="*/ 36 h 36"/>
                      <a:gd name="T16" fmla="*/ 4 w 40"/>
                      <a:gd name="T17" fmla="*/ 28 h 36"/>
                      <a:gd name="T18" fmla="*/ 14 w 40"/>
                      <a:gd name="T19" fmla="*/ 3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0" h="36">
                        <a:moveTo>
                          <a:pt x="14" y="3"/>
                        </a:moveTo>
                        <a:cubicBezTo>
                          <a:pt x="14" y="3"/>
                          <a:pt x="20" y="0"/>
                          <a:pt x="30" y="4"/>
                        </a:cubicBezTo>
                        <a:cubicBezTo>
                          <a:pt x="40" y="7"/>
                          <a:pt x="30" y="14"/>
                          <a:pt x="30" y="14"/>
                        </a:cubicBezTo>
                        <a:cubicBezTo>
                          <a:pt x="30" y="16"/>
                          <a:pt x="30" y="16"/>
                          <a:pt x="30" y="16"/>
                        </a:cubicBezTo>
                        <a:cubicBezTo>
                          <a:pt x="30" y="16"/>
                          <a:pt x="30" y="16"/>
                          <a:pt x="30" y="16"/>
                        </a:cubicBezTo>
                        <a:cubicBezTo>
                          <a:pt x="29" y="19"/>
                          <a:pt x="28" y="21"/>
                          <a:pt x="28" y="21"/>
                        </a:cubicBezTo>
                        <a:cubicBezTo>
                          <a:pt x="27" y="22"/>
                          <a:pt x="15" y="21"/>
                          <a:pt x="14" y="32"/>
                        </a:cubicBezTo>
                        <a:cubicBezTo>
                          <a:pt x="13" y="34"/>
                          <a:pt x="13" y="35"/>
                          <a:pt x="14" y="36"/>
                        </a:cubicBezTo>
                        <a:cubicBezTo>
                          <a:pt x="4" y="28"/>
                          <a:pt x="4" y="28"/>
                          <a:pt x="4" y="28"/>
                        </a:cubicBezTo>
                        <a:cubicBezTo>
                          <a:pt x="0" y="18"/>
                          <a:pt x="14" y="3"/>
                          <a:pt x="14" y="3"/>
                        </a:cubicBezTo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6" name="Freeform 238"/>
                  <p:cNvSpPr>
                    <a:spLocks/>
                  </p:cNvSpPr>
                  <p:nvPr/>
                </p:nvSpPr>
                <p:spPr bwMode="auto">
                  <a:xfrm>
                    <a:off x="5305555" y="2557849"/>
                    <a:ext cx="178441" cy="207774"/>
                  </a:xfrm>
                  <a:custGeom>
                    <a:avLst/>
                    <a:gdLst>
                      <a:gd name="T0" fmla="*/ 11 w 31"/>
                      <a:gd name="T1" fmla="*/ 36 h 36"/>
                      <a:gd name="T2" fmla="*/ 0 w 31"/>
                      <a:gd name="T3" fmla="*/ 32 h 36"/>
                      <a:gd name="T4" fmla="*/ 1 w 31"/>
                      <a:gd name="T5" fmla="*/ 19 h 36"/>
                      <a:gd name="T6" fmla="*/ 2 w 31"/>
                      <a:gd name="T7" fmla="*/ 17 h 36"/>
                      <a:gd name="T8" fmla="*/ 2 w 31"/>
                      <a:gd name="T9" fmla="*/ 17 h 36"/>
                      <a:gd name="T10" fmla="*/ 7 w 31"/>
                      <a:gd name="T11" fmla="*/ 14 h 36"/>
                      <a:gd name="T12" fmla="*/ 20 w 31"/>
                      <a:gd name="T13" fmla="*/ 3 h 36"/>
                      <a:gd name="T14" fmla="*/ 28 w 31"/>
                      <a:gd name="T15" fmla="*/ 1 h 36"/>
                      <a:gd name="T16" fmla="*/ 31 w 31"/>
                      <a:gd name="T17" fmla="*/ 18 h 36"/>
                      <a:gd name="T18" fmla="*/ 11 w 31"/>
                      <a:gd name="T19" fmla="*/ 3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1" h="36">
                        <a:moveTo>
                          <a:pt x="11" y="36"/>
                        </a:move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" y="19"/>
                          <a:pt x="1" y="19"/>
                          <a:pt x="1" y="19"/>
                        </a:cubicBezTo>
                        <a:cubicBezTo>
                          <a:pt x="2" y="17"/>
                          <a:pt x="2" y="17"/>
                          <a:pt x="2" y="17"/>
                        </a:cubicBezTo>
                        <a:cubicBezTo>
                          <a:pt x="2" y="17"/>
                          <a:pt x="2" y="17"/>
                          <a:pt x="2" y="17"/>
                        </a:cubicBezTo>
                        <a:cubicBezTo>
                          <a:pt x="4" y="15"/>
                          <a:pt x="6" y="14"/>
                          <a:pt x="7" y="14"/>
                        </a:cubicBezTo>
                        <a:cubicBezTo>
                          <a:pt x="8" y="14"/>
                          <a:pt x="14" y="12"/>
                          <a:pt x="20" y="3"/>
                        </a:cubicBezTo>
                        <a:cubicBezTo>
                          <a:pt x="21" y="1"/>
                          <a:pt x="24" y="0"/>
                          <a:pt x="28" y="1"/>
                        </a:cubicBezTo>
                        <a:cubicBezTo>
                          <a:pt x="28" y="1"/>
                          <a:pt x="31" y="9"/>
                          <a:pt x="31" y="18"/>
                        </a:cubicBezTo>
                        <a:cubicBezTo>
                          <a:pt x="31" y="28"/>
                          <a:pt x="11" y="36"/>
                          <a:pt x="11" y="36"/>
                        </a:cubicBezTo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7" name="Freeform 239"/>
                  <p:cNvSpPr>
                    <a:spLocks/>
                  </p:cNvSpPr>
                  <p:nvPr/>
                </p:nvSpPr>
                <p:spPr bwMode="auto">
                  <a:xfrm>
                    <a:off x="5154003" y="2684957"/>
                    <a:ext cx="244439" cy="237107"/>
                  </a:xfrm>
                  <a:custGeom>
                    <a:avLst/>
                    <a:gdLst>
                      <a:gd name="T0" fmla="*/ 78 w 100"/>
                      <a:gd name="T1" fmla="*/ 19 h 97"/>
                      <a:gd name="T2" fmla="*/ 100 w 100"/>
                      <a:gd name="T3" fmla="*/ 26 h 97"/>
                      <a:gd name="T4" fmla="*/ 93 w 100"/>
                      <a:gd name="T5" fmla="*/ 33 h 97"/>
                      <a:gd name="T6" fmla="*/ 41 w 100"/>
                      <a:gd name="T7" fmla="*/ 97 h 97"/>
                      <a:gd name="T8" fmla="*/ 0 w 100"/>
                      <a:gd name="T9" fmla="*/ 64 h 97"/>
                      <a:gd name="T10" fmla="*/ 55 w 100"/>
                      <a:gd name="T11" fmla="*/ 0 h 97"/>
                      <a:gd name="T12" fmla="*/ 78 w 100"/>
                      <a:gd name="T13" fmla="*/ 19 h 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0" h="97">
                        <a:moveTo>
                          <a:pt x="78" y="19"/>
                        </a:moveTo>
                        <a:lnTo>
                          <a:pt x="100" y="26"/>
                        </a:lnTo>
                        <a:lnTo>
                          <a:pt x="93" y="33"/>
                        </a:lnTo>
                        <a:lnTo>
                          <a:pt x="41" y="97"/>
                        </a:lnTo>
                        <a:lnTo>
                          <a:pt x="0" y="64"/>
                        </a:lnTo>
                        <a:lnTo>
                          <a:pt x="55" y="0"/>
                        </a:lnTo>
                        <a:lnTo>
                          <a:pt x="78" y="19"/>
                        </a:lnTo>
                        <a:close/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8" name="Freeform 240"/>
                  <p:cNvSpPr>
                    <a:spLocks/>
                  </p:cNvSpPr>
                  <p:nvPr/>
                </p:nvSpPr>
                <p:spPr bwMode="auto">
                  <a:xfrm>
                    <a:off x="5224891" y="2748512"/>
                    <a:ext cx="173552" cy="173552"/>
                  </a:xfrm>
                  <a:custGeom>
                    <a:avLst/>
                    <a:gdLst>
                      <a:gd name="T0" fmla="*/ 0 w 71"/>
                      <a:gd name="T1" fmla="*/ 59 h 71"/>
                      <a:gd name="T2" fmla="*/ 12 w 71"/>
                      <a:gd name="T3" fmla="*/ 71 h 71"/>
                      <a:gd name="T4" fmla="*/ 64 w 71"/>
                      <a:gd name="T5" fmla="*/ 7 h 71"/>
                      <a:gd name="T6" fmla="*/ 71 w 71"/>
                      <a:gd name="T7" fmla="*/ 0 h 71"/>
                      <a:gd name="T8" fmla="*/ 0 w 71"/>
                      <a:gd name="T9" fmla="*/ 59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" h="71">
                        <a:moveTo>
                          <a:pt x="0" y="59"/>
                        </a:moveTo>
                        <a:lnTo>
                          <a:pt x="12" y="71"/>
                        </a:lnTo>
                        <a:lnTo>
                          <a:pt x="64" y="7"/>
                        </a:lnTo>
                        <a:lnTo>
                          <a:pt x="71" y="0"/>
                        </a:lnTo>
                        <a:lnTo>
                          <a:pt x="0" y="59"/>
                        </a:lnTo>
                        <a:close/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89" name="Freeform 241"/>
                  <p:cNvSpPr>
                    <a:spLocks/>
                  </p:cNvSpPr>
                  <p:nvPr/>
                </p:nvSpPr>
                <p:spPr bwMode="auto">
                  <a:xfrm>
                    <a:off x="5310444" y="2464963"/>
                    <a:ext cx="70888" cy="202885"/>
                  </a:xfrm>
                  <a:custGeom>
                    <a:avLst/>
                    <a:gdLst>
                      <a:gd name="T0" fmla="*/ 17 w 29"/>
                      <a:gd name="T1" fmla="*/ 2 h 83"/>
                      <a:gd name="T2" fmla="*/ 7 w 29"/>
                      <a:gd name="T3" fmla="*/ 0 h 83"/>
                      <a:gd name="T4" fmla="*/ 0 w 29"/>
                      <a:gd name="T5" fmla="*/ 4 h 83"/>
                      <a:gd name="T6" fmla="*/ 14 w 29"/>
                      <a:gd name="T7" fmla="*/ 83 h 83"/>
                      <a:gd name="T8" fmla="*/ 29 w 29"/>
                      <a:gd name="T9" fmla="*/ 80 h 83"/>
                      <a:gd name="T10" fmla="*/ 17 w 29"/>
                      <a:gd name="T11" fmla="*/ 2 h 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83">
                        <a:moveTo>
                          <a:pt x="17" y="2"/>
                        </a:moveTo>
                        <a:lnTo>
                          <a:pt x="7" y="0"/>
                        </a:lnTo>
                        <a:lnTo>
                          <a:pt x="0" y="4"/>
                        </a:lnTo>
                        <a:lnTo>
                          <a:pt x="14" y="83"/>
                        </a:lnTo>
                        <a:lnTo>
                          <a:pt x="29" y="80"/>
                        </a:lnTo>
                        <a:lnTo>
                          <a:pt x="17" y="2"/>
                        </a:lnTo>
                        <a:close/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90" name="Freeform 242"/>
                  <p:cNvSpPr>
                    <a:spLocks/>
                  </p:cNvSpPr>
                  <p:nvPr/>
                </p:nvSpPr>
                <p:spPr bwMode="auto">
                  <a:xfrm>
                    <a:off x="5293334" y="2521182"/>
                    <a:ext cx="51333" cy="134442"/>
                  </a:xfrm>
                  <a:custGeom>
                    <a:avLst/>
                    <a:gdLst>
                      <a:gd name="T0" fmla="*/ 5 w 9"/>
                      <a:gd name="T1" fmla="*/ 23 h 23"/>
                      <a:gd name="T2" fmla="*/ 0 w 9"/>
                      <a:gd name="T3" fmla="*/ 19 h 23"/>
                      <a:gd name="T4" fmla="*/ 0 w 9"/>
                      <a:gd name="T5" fmla="*/ 5 h 23"/>
                      <a:gd name="T6" fmla="*/ 5 w 9"/>
                      <a:gd name="T7" fmla="*/ 0 h 23"/>
                      <a:gd name="T8" fmla="*/ 5 w 9"/>
                      <a:gd name="T9" fmla="*/ 0 h 23"/>
                      <a:gd name="T10" fmla="*/ 9 w 9"/>
                      <a:gd name="T11" fmla="*/ 5 h 23"/>
                      <a:gd name="T12" fmla="*/ 9 w 9"/>
                      <a:gd name="T13" fmla="*/ 19 h 23"/>
                      <a:gd name="T14" fmla="*/ 5 w 9"/>
                      <a:gd name="T15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23">
                        <a:moveTo>
                          <a:pt x="5" y="23"/>
                        </a:moveTo>
                        <a:cubicBezTo>
                          <a:pt x="2" y="23"/>
                          <a:pt x="0" y="21"/>
                          <a:pt x="0" y="19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2"/>
                          <a:pt x="2" y="0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7" y="0"/>
                          <a:pt x="9" y="2"/>
                          <a:pt x="9" y="5"/>
                        </a:cubicBezTo>
                        <a:cubicBezTo>
                          <a:pt x="9" y="19"/>
                          <a:pt x="9" y="19"/>
                          <a:pt x="9" y="19"/>
                        </a:cubicBezTo>
                        <a:cubicBezTo>
                          <a:pt x="9" y="21"/>
                          <a:pt x="7" y="23"/>
                          <a:pt x="5" y="23"/>
                        </a:cubicBezTo>
                        <a:close/>
                      </a:path>
                    </a:pathLst>
                  </a:custGeom>
                  <a:solidFill>
                    <a:srgbClr val="6B4C35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91" name="Freeform 243"/>
                  <p:cNvSpPr>
                    <a:spLocks/>
                  </p:cNvSpPr>
                  <p:nvPr/>
                </p:nvSpPr>
                <p:spPr bwMode="auto">
                  <a:xfrm>
                    <a:off x="4571910" y="1799105"/>
                    <a:ext cx="601319" cy="525545"/>
                  </a:xfrm>
                  <a:custGeom>
                    <a:avLst/>
                    <a:gdLst>
                      <a:gd name="T0" fmla="*/ 88 w 104"/>
                      <a:gd name="T1" fmla="*/ 19 h 91"/>
                      <a:gd name="T2" fmla="*/ 58 w 104"/>
                      <a:gd name="T3" fmla="*/ 1 h 91"/>
                      <a:gd name="T4" fmla="*/ 43 w 104"/>
                      <a:gd name="T5" fmla="*/ 1 h 91"/>
                      <a:gd name="T6" fmla="*/ 2 w 104"/>
                      <a:gd name="T7" fmla="*/ 43 h 91"/>
                      <a:gd name="T8" fmla="*/ 27 w 104"/>
                      <a:gd name="T9" fmla="*/ 90 h 91"/>
                      <a:gd name="T10" fmla="*/ 28 w 104"/>
                      <a:gd name="T11" fmla="*/ 91 h 91"/>
                      <a:gd name="T12" fmla="*/ 28 w 104"/>
                      <a:gd name="T13" fmla="*/ 91 h 91"/>
                      <a:gd name="T14" fmla="*/ 42 w 104"/>
                      <a:gd name="T15" fmla="*/ 76 h 91"/>
                      <a:gd name="T16" fmla="*/ 42 w 104"/>
                      <a:gd name="T17" fmla="*/ 76 h 91"/>
                      <a:gd name="T18" fmla="*/ 42 w 104"/>
                      <a:gd name="T19" fmla="*/ 76 h 91"/>
                      <a:gd name="T20" fmla="*/ 42 w 104"/>
                      <a:gd name="T21" fmla="*/ 73 h 91"/>
                      <a:gd name="T22" fmla="*/ 41 w 104"/>
                      <a:gd name="T23" fmla="*/ 66 h 91"/>
                      <a:gd name="T24" fmla="*/ 44 w 104"/>
                      <a:gd name="T25" fmla="*/ 56 h 91"/>
                      <a:gd name="T26" fmla="*/ 50 w 104"/>
                      <a:gd name="T27" fmla="*/ 57 h 91"/>
                      <a:gd name="T28" fmla="*/ 57 w 104"/>
                      <a:gd name="T29" fmla="*/ 65 h 91"/>
                      <a:gd name="T30" fmla="*/ 61 w 104"/>
                      <a:gd name="T31" fmla="*/ 66 h 91"/>
                      <a:gd name="T32" fmla="*/ 67 w 104"/>
                      <a:gd name="T33" fmla="*/ 40 h 91"/>
                      <a:gd name="T34" fmla="*/ 67 w 104"/>
                      <a:gd name="T35" fmla="*/ 40 h 91"/>
                      <a:gd name="T36" fmla="*/ 74 w 104"/>
                      <a:gd name="T37" fmla="*/ 50 h 91"/>
                      <a:gd name="T38" fmla="*/ 91 w 104"/>
                      <a:gd name="T39" fmla="*/ 57 h 91"/>
                      <a:gd name="T40" fmla="*/ 91 w 104"/>
                      <a:gd name="T41" fmla="*/ 57 h 91"/>
                      <a:gd name="T42" fmla="*/ 102 w 104"/>
                      <a:gd name="T43" fmla="*/ 42 h 91"/>
                      <a:gd name="T44" fmla="*/ 88 w 104"/>
                      <a:gd name="T45" fmla="*/ 19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04" h="91">
                        <a:moveTo>
                          <a:pt x="88" y="19"/>
                        </a:moveTo>
                        <a:cubicBezTo>
                          <a:pt x="81" y="10"/>
                          <a:pt x="70" y="3"/>
                          <a:pt x="58" y="1"/>
                        </a:cubicBezTo>
                        <a:cubicBezTo>
                          <a:pt x="53" y="0"/>
                          <a:pt x="48" y="0"/>
                          <a:pt x="43" y="1"/>
                        </a:cubicBezTo>
                        <a:cubicBezTo>
                          <a:pt x="21" y="3"/>
                          <a:pt x="4" y="21"/>
                          <a:pt x="2" y="43"/>
                        </a:cubicBezTo>
                        <a:cubicBezTo>
                          <a:pt x="0" y="63"/>
                          <a:pt x="10" y="81"/>
                          <a:pt x="27" y="90"/>
                        </a:cubicBezTo>
                        <a:cubicBezTo>
                          <a:pt x="27" y="90"/>
                          <a:pt x="28" y="91"/>
                          <a:pt x="28" y="91"/>
                        </a:cubicBezTo>
                        <a:cubicBezTo>
                          <a:pt x="28" y="91"/>
                          <a:pt x="28" y="91"/>
                          <a:pt x="28" y="91"/>
                        </a:cubicBezTo>
                        <a:cubicBezTo>
                          <a:pt x="38" y="91"/>
                          <a:pt x="42" y="76"/>
                          <a:pt x="42" y="76"/>
                        </a:cubicBezTo>
                        <a:cubicBezTo>
                          <a:pt x="42" y="76"/>
                          <a:pt x="42" y="76"/>
                          <a:pt x="42" y="76"/>
                        </a:cubicBezTo>
                        <a:cubicBezTo>
                          <a:pt x="42" y="76"/>
                          <a:pt x="42" y="76"/>
                          <a:pt x="42" y="76"/>
                        </a:cubicBezTo>
                        <a:cubicBezTo>
                          <a:pt x="42" y="76"/>
                          <a:pt x="42" y="75"/>
                          <a:pt x="42" y="73"/>
                        </a:cubicBezTo>
                        <a:cubicBezTo>
                          <a:pt x="42" y="71"/>
                          <a:pt x="41" y="68"/>
                          <a:pt x="41" y="66"/>
                        </a:cubicBezTo>
                        <a:cubicBezTo>
                          <a:pt x="42" y="62"/>
                          <a:pt x="42" y="58"/>
                          <a:pt x="44" y="56"/>
                        </a:cubicBezTo>
                        <a:cubicBezTo>
                          <a:pt x="46" y="54"/>
                          <a:pt x="48" y="55"/>
                          <a:pt x="50" y="57"/>
                        </a:cubicBezTo>
                        <a:cubicBezTo>
                          <a:pt x="53" y="59"/>
                          <a:pt x="57" y="65"/>
                          <a:pt x="57" y="65"/>
                        </a:cubicBezTo>
                        <a:cubicBezTo>
                          <a:pt x="57" y="65"/>
                          <a:pt x="60" y="70"/>
                          <a:pt x="61" y="66"/>
                        </a:cubicBezTo>
                        <a:cubicBezTo>
                          <a:pt x="67" y="40"/>
                          <a:pt x="67" y="40"/>
                          <a:pt x="67" y="40"/>
                        </a:cubicBezTo>
                        <a:cubicBezTo>
                          <a:pt x="67" y="40"/>
                          <a:pt x="67" y="40"/>
                          <a:pt x="67" y="40"/>
                        </a:cubicBezTo>
                        <a:cubicBezTo>
                          <a:pt x="68" y="41"/>
                          <a:pt x="69" y="46"/>
                          <a:pt x="74" y="50"/>
                        </a:cubicBezTo>
                        <a:cubicBezTo>
                          <a:pt x="77" y="54"/>
                          <a:pt x="83" y="57"/>
                          <a:pt x="91" y="57"/>
                        </a:cubicBezTo>
                        <a:cubicBezTo>
                          <a:pt x="91" y="57"/>
                          <a:pt x="91" y="57"/>
                          <a:pt x="91" y="57"/>
                        </a:cubicBezTo>
                        <a:cubicBezTo>
                          <a:pt x="97" y="54"/>
                          <a:pt x="101" y="49"/>
                          <a:pt x="102" y="42"/>
                        </a:cubicBezTo>
                        <a:cubicBezTo>
                          <a:pt x="104" y="32"/>
                          <a:pt x="96" y="29"/>
                          <a:pt x="88" y="19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 dirty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92" name="Freeform 244"/>
                  <p:cNvSpPr>
                    <a:spLocks/>
                  </p:cNvSpPr>
                  <p:nvPr/>
                </p:nvSpPr>
                <p:spPr bwMode="auto">
                  <a:xfrm>
                    <a:off x="4777567" y="2364741"/>
                    <a:ext cx="117330" cy="75777"/>
                  </a:xfrm>
                  <a:custGeom>
                    <a:avLst/>
                    <a:gdLst>
                      <a:gd name="T0" fmla="*/ 0 w 20"/>
                      <a:gd name="T1" fmla="*/ 0 h 13"/>
                      <a:gd name="T2" fmla="*/ 20 w 20"/>
                      <a:gd name="T3" fmla="*/ 13 h 13"/>
                      <a:gd name="T4" fmla="*/ 20 w 20"/>
                      <a:gd name="T5" fmla="*/ 10 h 13"/>
                      <a:gd name="T6" fmla="*/ 0 w 20"/>
                      <a:gd name="T7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0" h="13">
                        <a:moveTo>
                          <a:pt x="0" y="0"/>
                        </a:moveTo>
                        <a:cubicBezTo>
                          <a:pt x="1" y="3"/>
                          <a:pt x="6" y="8"/>
                          <a:pt x="20" y="13"/>
                        </a:cubicBezTo>
                        <a:cubicBezTo>
                          <a:pt x="20" y="11"/>
                          <a:pt x="20" y="10"/>
                          <a:pt x="20" y="10"/>
                        </a:cubicBezTo>
                        <a:cubicBezTo>
                          <a:pt x="14" y="7"/>
                          <a:pt x="7" y="4"/>
                          <a:pt x="0" y="0"/>
                        </a:cubicBezTo>
                      </a:path>
                    </a:pathLst>
                  </a:custGeom>
                  <a:solidFill>
                    <a:srgbClr val="614530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93" name="Freeform 245"/>
                  <p:cNvSpPr>
                    <a:spLocks/>
                  </p:cNvSpPr>
                  <p:nvPr/>
                </p:nvSpPr>
                <p:spPr bwMode="auto">
                  <a:xfrm>
                    <a:off x="4442686" y="3298499"/>
                    <a:ext cx="613542" cy="1180642"/>
                  </a:xfrm>
                  <a:custGeom>
                    <a:avLst/>
                    <a:gdLst>
                      <a:gd name="T0" fmla="*/ 106 w 106"/>
                      <a:gd name="T1" fmla="*/ 0 h 204"/>
                      <a:gd name="T2" fmla="*/ 105 w 106"/>
                      <a:gd name="T3" fmla="*/ 0 h 204"/>
                      <a:gd name="T4" fmla="*/ 30 w 106"/>
                      <a:gd name="T5" fmla="*/ 0 h 204"/>
                      <a:gd name="T6" fmla="*/ 37 w 106"/>
                      <a:gd name="T7" fmla="*/ 25 h 204"/>
                      <a:gd name="T8" fmla="*/ 32 w 106"/>
                      <a:gd name="T9" fmla="*/ 95 h 204"/>
                      <a:gd name="T10" fmla="*/ 0 w 106"/>
                      <a:gd name="T11" fmla="*/ 182 h 204"/>
                      <a:gd name="T12" fmla="*/ 9 w 106"/>
                      <a:gd name="T13" fmla="*/ 203 h 204"/>
                      <a:gd name="T14" fmla="*/ 15 w 106"/>
                      <a:gd name="T15" fmla="*/ 204 h 204"/>
                      <a:gd name="T16" fmla="*/ 30 w 106"/>
                      <a:gd name="T17" fmla="*/ 194 h 204"/>
                      <a:gd name="T18" fmla="*/ 67 w 106"/>
                      <a:gd name="T19" fmla="*/ 105 h 204"/>
                      <a:gd name="T20" fmla="*/ 68 w 106"/>
                      <a:gd name="T21" fmla="*/ 102 h 204"/>
                      <a:gd name="T22" fmla="*/ 84 w 106"/>
                      <a:gd name="T23" fmla="*/ 41 h 204"/>
                      <a:gd name="T24" fmla="*/ 106 w 106"/>
                      <a:gd name="T25" fmla="*/ 0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06" h="204">
                        <a:moveTo>
                          <a:pt x="106" y="0"/>
                        </a:moveTo>
                        <a:cubicBezTo>
                          <a:pt x="105" y="0"/>
                          <a:pt x="105" y="0"/>
                          <a:pt x="105" y="0"/>
                        </a:cubicBez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29" y="8"/>
                          <a:pt x="31" y="16"/>
                          <a:pt x="37" y="25"/>
                        </a:cubicBezTo>
                        <a:cubicBezTo>
                          <a:pt x="32" y="95"/>
                          <a:pt x="32" y="95"/>
                          <a:pt x="32" y="95"/>
                        </a:cubicBezTo>
                        <a:cubicBezTo>
                          <a:pt x="0" y="182"/>
                          <a:pt x="0" y="182"/>
                          <a:pt x="0" y="182"/>
                        </a:cubicBezTo>
                        <a:cubicBezTo>
                          <a:pt x="0" y="182"/>
                          <a:pt x="1" y="200"/>
                          <a:pt x="9" y="203"/>
                        </a:cubicBezTo>
                        <a:cubicBezTo>
                          <a:pt x="11" y="204"/>
                          <a:pt x="13" y="204"/>
                          <a:pt x="15" y="204"/>
                        </a:cubicBezTo>
                        <a:cubicBezTo>
                          <a:pt x="22" y="204"/>
                          <a:pt x="28" y="200"/>
                          <a:pt x="30" y="194"/>
                        </a:cubicBezTo>
                        <a:cubicBezTo>
                          <a:pt x="67" y="105"/>
                          <a:pt x="67" y="105"/>
                          <a:pt x="67" y="105"/>
                        </a:cubicBezTo>
                        <a:cubicBezTo>
                          <a:pt x="67" y="104"/>
                          <a:pt x="67" y="103"/>
                          <a:pt x="68" y="102"/>
                        </a:cubicBezTo>
                        <a:cubicBezTo>
                          <a:pt x="84" y="41"/>
                          <a:pt x="84" y="41"/>
                          <a:pt x="84" y="41"/>
                        </a:cubicBezTo>
                        <a:cubicBezTo>
                          <a:pt x="102" y="27"/>
                          <a:pt x="106" y="0"/>
                          <a:pt x="106" y="0"/>
                        </a:cubicBezTo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94" name="Freeform 246"/>
                  <p:cNvSpPr>
                    <a:spLocks/>
                  </p:cNvSpPr>
                  <p:nvPr/>
                </p:nvSpPr>
                <p:spPr bwMode="auto">
                  <a:xfrm>
                    <a:off x="4442686" y="3298499"/>
                    <a:ext cx="613542" cy="1180642"/>
                  </a:xfrm>
                  <a:custGeom>
                    <a:avLst/>
                    <a:gdLst>
                      <a:gd name="T0" fmla="*/ 8 w 106"/>
                      <a:gd name="T1" fmla="*/ 183 h 204"/>
                      <a:gd name="T2" fmla="*/ 40 w 106"/>
                      <a:gd name="T3" fmla="*/ 96 h 204"/>
                      <a:gd name="T4" fmla="*/ 45 w 106"/>
                      <a:gd name="T5" fmla="*/ 26 h 204"/>
                      <a:gd name="T6" fmla="*/ 38 w 106"/>
                      <a:gd name="T7" fmla="*/ 2 h 204"/>
                      <a:gd name="T8" fmla="*/ 106 w 106"/>
                      <a:gd name="T9" fmla="*/ 2 h 204"/>
                      <a:gd name="T10" fmla="*/ 106 w 106"/>
                      <a:gd name="T11" fmla="*/ 0 h 204"/>
                      <a:gd name="T12" fmla="*/ 105 w 106"/>
                      <a:gd name="T13" fmla="*/ 0 h 204"/>
                      <a:gd name="T14" fmla="*/ 30 w 106"/>
                      <a:gd name="T15" fmla="*/ 0 h 204"/>
                      <a:gd name="T16" fmla="*/ 37 w 106"/>
                      <a:gd name="T17" fmla="*/ 25 h 204"/>
                      <a:gd name="T18" fmla="*/ 32 w 106"/>
                      <a:gd name="T19" fmla="*/ 95 h 204"/>
                      <a:gd name="T20" fmla="*/ 0 w 106"/>
                      <a:gd name="T21" fmla="*/ 182 h 204"/>
                      <a:gd name="T22" fmla="*/ 9 w 106"/>
                      <a:gd name="T23" fmla="*/ 203 h 204"/>
                      <a:gd name="T24" fmla="*/ 15 w 106"/>
                      <a:gd name="T25" fmla="*/ 204 h 204"/>
                      <a:gd name="T26" fmla="*/ 17 w 106"/>
                      <a:gd name="T27" fmla="*/ 204 h 204"/>
                      <a:gd name="T28" fmla="*/ 8 w 106"/>
                      <a:gd name="T29" fmla="*/ 183 h 2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06" h="204">
                        <a:moveTo>
                          <a:pt x="8" y="183"/>
                        </a:moveTo>
                        <a:cubicBezTo>
                          <a:pt x="40" y="96"/>
                          <a:pt x="40" y="96"/>
                          <a:pt x="40" y="96"/>
                        </a:cubicBezTo>
                        <a:cubicBezTo>
                          <a:pt x="45" y="26"/>
                          <a:pt x="45" y="26"/>
                          <a:pt x="45" y="26"/>
                        </a:cubicBezTo>
                        <a:cubicBezTo>
                          <a:pt x="40" y="18"/>
                          <a:pt x="38" y="9"/>
                          <a:pt x="38" y="2"/>
                        </a:cubicBezTo>
                        <a:cubicBezTo>
                          <a:pt x="106" y="2"/>
                          <a:pt x="106" y="2"/>
                          <a:pt x="106" y="2"/>
                        </a:cubicBezTo>
                        <a:cubicBezTo>
                          <a:pt x="106" y="1"/>
                          <a:pt x="106" y="0"/>
                          <a:pt x="106" y="0"/>
                        </a:cubicBezTo>
                        <a:cubicBezTo>
                          <a:pt x="105" y="0"/>
                          <a:pt x="105" y="0"/>
                          <a:pt x="105" y="0"/>
                        </a:cubicBezTo>
                        <a:cubicBezTo>
                          <a:pt x="30" y="0"/>
                          <a:pt x="30" y="0"/>
                          <a:pt x="30" y="0"/>
                        </a:cubicBezTo>
                        <a:cubicBezTo>
                          <a:pt x="29" y="8"/>
                          <a:pt x="31" y="16"/>
                          <a:pt x="37" y="25"/>
                        </a:cubicBezTo>
                        <a:cubicBezTo>
                          <a:pt x="32" y="95"/>
                          <a:pt x="32" y="95"/>
                          <a:pt x="32" y="95"/>
                        </a:cubicBezTo>
                        <a:cubicBezTo>
                          <a:pt x="0" y="182"/>
                          <a:pt x="0" y="182"/>
                          <a:pt x="0" y="182"/>
                        </a:cubicBezTo>
                        <a:cubicBezTo>
                          <a:pt x="0" y="182"/>
                          <a:pt x="1" y="200"/>
                          <a:pt x="9" y="203"/>
                        </a:cubicBezTo>
                        <a:cubicBezTo>
                          <a:pt x="11" y="204"/>
                          <a:pt x="13" y="204"/>
                          <a:pt x="15" y="204"/>
                        </a:cubicBezTo>
                        <a:cubicBezTo>
                          <a:pt x="16" y="204"/>
                          <a:pt x="16" y="204"/>
                          <a:pt x="17" y="204"/>
                        </a:cubicBezTo>
                        <a:cubicBezTo>
                          <a:pt x="9" y="200"/>
                          <a:pt x="8" y="183"/>
                          <a:pt x="8" y="183"/>
                        </a:cubicBezTo>
                      </a:path>
                    </a:pathLst>
                  </a:custGeom>
                  <a:solidFill>
                    <a:srgbClr val="081629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 dirty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95" name="Freeform 247"/>
                  <p:cNvSpPr>
                    <a:spLocks/>
                  </p:cNvSpPr>
                  <p:nvPr/>
                </p:nvSpPr>
                <p:spPr bwMode="auto">
                  <a:xfrm>
                    <a:off x="4437798" y="4288479"/>
                    <a:ext cx="415546" cy="202885"/>
                  </a:xfrm>
                  <a:custGeom>
                    <a:avLst/>
                    <a:gdLst>
                      <a:gd name="T0" fmla="*/ 66 w 72"/>
                      <a:gd name="T1" fmla="*/ 17 h 35"/>
                      <a:gd name="T2" fmla="*/ 31 w 72"/>
                      <a:gd name="T3" fmla="*/ 0 h 35"/>
                      <a:gd name="T4" fmla="*/ 31 w 72"/>
                      <a:gd name="T5" fmla="*/ 0 h 35"/>
                      <a:gd name="T6" fmla="*/ 29 w 72"/>
                      <a:gd name="T7" fmla="*/ 0 h 35"/>
                      <a:gd name="T8" fmla="*/ 26 w 72"/>
                      <a:gd name="T9" fmla="*/ 3 h 35"/>
                      <a:gd name="T10" fmla="*/ 26 w 72"/>
                      <a:gd name="T11" fmla="*/ 3 h 35"/>
                      <a:gd name="T12" fmla="*/ 13 w 72"/>
                      <a:gd name="T13" fmla="*/ 12 h 35"/>
                      <a:gd name="T14" fmla="*/ 1 w 72"/>
                      <a:gd name="T15" fmla="*/ 5 h 35"/>
                      <a:gd name="T16" fmla="*/ 1 w 72"/>
                      <a:gd name="T17" fmla="*/ 30 h 35"/>
                      <a:gd name="T18" fmla="*/ 6 w 72"/>
                      <a:gd name="T19" fmla="*/ 35 h 35"/>
                      <a:gd name="T20" fmla="*/ 67 w 72"/>
                      <a:gd name="T21" fmla="*/ 35 h 35"/>
                      <a:gd name="T22" fmla="*/ 71 w 72"/>
                      <a:gd name="T23" fmla="*/ 31 h 35"/>
                      <a:gd name="T24" fmla="*/ 71 w 72"/>
                      <a:gd name="T25" fmla="*/ 23 h 35"/>
                      <a:gd name="T26" fmla="*/ 66 w 72"/>
                      <a:gd name="T2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" h="35">
                        <a:moveTo>
                          <a:pt x="66" y="17"/>
                        </a:moveTo>
                        <a:cubicBezTo>
                          <a:pt x="60" y="14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30" y="0"/>
                          <a:pt x="29" y="0"/>
                        </a:cubicBezTo>
                        <a:cubicBezTo>
                          <a:pt x="27" y="0"/>
                          <a:pt x="26" y="1"/>
                          <a:pt x="26" y="3"/>
                        </a:cubicBezTo>
                        <a:cubicBezTo>
                          <a:pt x="26" y="3"/>
                          <a:pt x="26" y="3"/>
                          <a:pt x="26" y="3"/>
                        </a:cubicBezTo>
                        <a:cubicBezTo>
                          <a:pt x="25" y="6"/>
                          <a:pt x="21" y="12"/>
                          <a:pt x="13" y="12"/>
                        </a:cubicBezTo>
                        <a:cubicBezTo>
                          <a:pt x="1" y="5"/>
                          <a:pt x="1" y="5"/>
                          <a:pt x="1" y="5"/>
                        </a:cubicBezTo>
                        <a:cubicBezTo>
                          <a:pt x="1" y="30"/>
                          <a:pt x="1" y="30"/>
                          <a:pt x="1" y="30"/>
                        </a:cubicBezTo>
                        <a:cubicBezTo>
                          <a:pt x="1" y="30"/>
                          <a:pt x="0" y="35"/>
                          <a:pt x="6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7" y="35"/>
                          <a:pt x="71" y="35"/>
                          <a:pt x="71" y="31"/>
                        </a:cubicBezTo>
                        <a:cubicBezTo>
                          <a:pt x="71" y="23"/>
                          <a:pt x="71" y="23"/>
                          <a:pt x="71" y="23"/>
                        </a:cubicBezTo>
                        <a:cubicBezTo>
                          <a:pt x="71" y="23"/>
                          <a:pt x="72" y="20"/>
                          <a:pt x="66" y="17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96" name="Freeform 248"/>
                  <p:cNvSpPr>
                    <a:spLocks/>
                  </p:cNvSpPr>
                  <p:nvPr/>
                </p:nvSpPr>
                <p:spPr bwMode="auto">
                  <a:xfrm>
                    <a:off x="4611347" y="3298499"/>
                    <a:ext cx="559766" cy="1197752"/>
                  </a:xfrm>
                  <a:custGeom>
                    <a:avLst/>
                    <a:gdLst>
                      <a:gd name="T0" fmla="*/ 96 w 97"/>
                      <a:gd name="T1" fmla="*/ 84 h 207"/>
                      <a:gd name="T2" fmla="*/ 77 w 97"/>
                      <a:gd name="T3" fmla="*/ 0 h 207"/>
                      <a:gd name="T4" fmla="*/ 33 w 97"/>
                      <a:gd name="T5" fmla="*/ 0 h 207"/>
                      <a:gd name="T6" fmla="*/ 0 w 97"/>
                      <a:gd name="T7" fmla="*/ 0 h 207"/>
                      <a:gd name="T8" fmla="*/ 43 w 97"/>
                      <a:gd name="T9" fmla="*/ 42 h 207"/>
                      <a:gd name="T10" fmla="*/ 58 w 97"/>
                      <a:gd name="T11" fmla="*/ 90 h 207"/>
                      <a:gd name="T12" fmla="*/ 44 w 97"/>
                      <a:gd name="T13" fmla="*/ 187 h 207"/>
                      <a:gd name="T14" fmla="*/ 57 w 97"/>
                      <a:gd name="T15" fmla="*/ 207 h 207"/>
                      <a:gd name="T16" fmla="*/ 60 w 97"/>
                      <a:gd name="T17" fmla="*/ 207 h 207"/>
                      <a:gd name="T18" fmla="*/ 74 w 97"/>
                      <a:gd name="T19" fmla="*/ 194 h 207"/>
                      <a:gd name="T20" fmla="*/ 96 w 97"/>
                      <a:gd name="T21" fmla="*/ 92 h 207"/>
                      <a:gd name="T22" fmla="*/ 96 w 97"/>
                      <a:gd name="T23" fmla="*/ 84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97" h="207">
                        <a:moveTo>
                          <a:pt x="96" y="84"/>
                        </a:moveTo>
                        <a:cubicBezTo>
                          <a:pt x="77" y="0"/>
                          <a:pt x="77" y="0"/>
                          <a:pt x="77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11" y="36"/>
                          <a:pt x="43" y="42"/>
                        </a:cubicBezTo>
                        <a:cubicBezTo>
                          <a:pt x="58" y="90"/>
                          <a:pt x="58" y="90"/>
                          <a:pt x="58" y="90"/>
                        </a:cubicBezTo>
                        <a:cubicBezTo>
                          <a:pt x="44" y="187"/>
                          <a:pt x="44" y="187"/>
                          <a:pt x="44" y="187"/>
                        </a:cubicBezTo>
                        <a:cubicBezTo>
                          <a:pt x="42" y="196"/>
                          <a:pt x="48" y="205"/>
                          <a:pt x="57" y="207"/>
                        </a:cubicBezTo>
                        <a:cubicBezTo>
                          <a:pt x="58" y="207"/>
                          <a:pt x="59" y="207"/>
                          <a:pt x="60" y="207"/>
                        </a:cubicBezTo>
                        <a:cubicBezTo>
                          <a:pt x="68" y="207"/>
                          <a:pt x="73" y="202"/>
                          <a:pt x="74" y="194"/>
                        </a:cubicBezTo>
                        <a:cubicBezTo>
                          <a:pt x="96" y="92"/>
                          <a:pt x="96" y="92"/>
                          <a:pt x="96" y="92"/>
                        </a:cubicBezTo>
                        <a:cubicBezTo>
                          <a:pt x="97" y="90"/>
                          <a:pt x="96" y="87"/>
                          <a:pt x="96" y="84"/>
                        </a:cubicBezTo>
                      </a:path>
                    </a:pathLst>
                  </a:custGeom>
                  <a:solidFill>
                    <a:srgbClr val="002050"/>
                  </a:solidFill>
                  <a:ln>
                    <a:noFill/>
                  </a:ln>
                  <a:extLst/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397" name="Freeform 249"/>
                  <p:cNvSpPr>
                    <a:spLocks/>
                  </p:cNvSpPr>
                  <p:nvPr/>
                </p:nvSpPr>
                <p:spPr bwMode="auto">
                  <a:xfrm>
                    <a:off x="4860676" y="4330032"/>
                    <a:ext cx="415546" cy="202885"/>
                  </a:xfrm>
                  <a:custGeom>
                    <a:avLst/>
                    <a:gdLst>
                      <a:gd name="T0" fmla="*/ 66 w 72"/>
                      <a:gd name="T1" fmla="*/ 17 h 35"/>
                      <a:gd name="T2" fmla="*/ 31 w 72"/>
                      <a:gd name="T3" fmla="*/ 1 h 35"/>
                      <a:gd name="T4" fmla="*/ 31 w 72"/>
                      <a:gd name="T5" fmla="*/ 1 h 35"/>
                      <a:gd name="T6" fmla="*/ 29 w 72"/>
                      <a:gd name="T7" fmla="*/ 0 h 35"/>
                      <a:gd name="T8" fmla="*/ 25 w 72"/>
                      <a:gd name="T9" fmla="*/ 3 h 35"/>
                      <a:gd name="T10" fmla="*/ 25 w 72"/>
                      <a:gd name="T11" fmla="*/ 3 h 35"/>
                      <a:gd name="T12" fmla="*/ 13 w 72"/>
                      <a:gd name="T13" fmla="*/ 12 h 35"/>
                      <a:gd name="T14" fmla="*/ 1 w 72"/>
                      <a:gd name="T15" fmla="*/ 5 h 35"/>
                      <a:gd name="T16" fmla="*/ 1 w 72"/>
                      <a:gd name="T17" fmla="*/ 30 h 35"/>
                      <a:gd name="T18" fmla="*/ 6 w 72"/>
                      <a:gd name="T19" fmla="*/ 35 h 35"/>
                      <a:gd name="T20" fmla="*/ 67 w 72"/>
                      <a:gd name="T21" fmla="*/ 35 h 35"/>
                      <a:gd name="T22" fmla="*/ 71 w 72"/>
                      <a:gd name="T23" fmla="*/ 31 h 35"/>
                      <a:gd name="T24" fmla="*/ 71 w 72"/>
                      <a:gd name="T25" fmla="*/ 23 h 35"/>
                      <a:gd name="T26" fmla="*/ 66 w 72"/>
                      <a:gd name="T27" fmla="*/ 17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2" h="35">
                        <a:moveTo>
                          <a:pt x="66" y="17"/>
                        </a:moveTo>
                        <a:cubicBezTo>
                          <a:pt x="60" y="14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0" y="0"/>
                          <a:pt x="30" y="0"/>
                          <a:pt x="29" y="0"/>
                        </a:cubicBezTo>
                        <a:cubicBezTo>
                          <a:pt x="27" y="0"/>
                          <a:pt x="26" y="2"/>
                          <a:pt x="25" y="3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25" y="6"/>
                          <a:pt x="21" y="12"/>
                          <a:pt x="13" y="12"/>
                        </a:cubicBezTo>
                        <a:cubicBezTo>
                          <a:pt x="1" y="5"/>
                          <a:pt x="1" y="5"/>
                          <a:pt x="1" y="5"/>
                        </a:cubicBezTo>
                        <a:cubicBezTo>
                          <a:pt x="1" y="30"/>
                          <a:pt x="1" y="30"/>
                          <a:pt x="1" y="30"/>
                        </a:cubicBezTo>
                        <a:cubicBezTo>
                          <a:pt x="1" y="30"/>
                          <a:pt x="0" y="35"/>
                          <a:pt x="6" y="35"/>
                        </a:cubicBezTo>
                        <a:cubicBezTo>
                          <a:pt x="67" y="35"/>
                          <a:pt x="67" y="35"/>
                          <a:pt x="67" y="35"/>
                        </a:cubicBezTo>
                        <a:cubicBezTo>
                          <a:pt x="67" y="35"/>
                          <a:pt x="71" y="35"/>
                          <a:pt x="71" y="31"/>
                        </a:cubicBezTo>
                        <a:cubicBezTo>
                          <a:pt x="71" y="23"/>
                          <a:pt x="71" y="23"/>
                          <a:pt x="71" y="23"/>
                        </a:cubicBezTo>
                        <a:cubicBezTo>
                          <a:pt x="71" y="23"/>
                          <a:pt x="72" y="20"/>
                          <a:pt x="66" y="17"/>
                        </a:cubicBez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grpSp>
                <p:nvGrpSpPr>
                  <p:cNvPr id="398" name="Group 397"/>
                  <p:cNvGrpSpPr/>
                  <p:nvPr/>
                </p:nvGrpSpPr>
                <p:grpSpPr>
                  <a:xfrm>
                    <a:off x="3369526" y="3425608"/>
                    <a:ext cx="2740234" cy="1361527"/>
                    <a:chOff x="931453" y="3841764"/>
                    <a:chExt cx="3439964" cy="1013253"/>
                  </a:xfrm>
                </p:grpSpPr>
                <p:sp>
                  <p:nvSpPr>
                    <p:cNvPr id="474" name="Freeform 250"/>
                    <p:cNvSpPr>
                      <a:spLocks/>
                    </p:cNvSpPr>
                    <p:nvPr/>
                  </p:nvSpPr>
                  <p:spPr bwMode="auto">
                    <a:xfrm>
                      <a:off x="931453" y="3841764"/>
                      <a:ext cx="3439964" cy="1013253"/>
                    </a:xfrm>
                    <a:custGeom>
                      <a:avLst/>
                      <a:gdLst>
                        <a:gd name="T0" fmla="*/ 799 w 799"/>
                        <a:gd name="T1" fmla="*/ 19 h 235"/>
                        <a:gd name="T2" fmla="*/ 799 w 799"/>
                        <a:gd name="T3" fmla="*/ 19 h 235"/>
                        <a:gd name="T4" fmla="*/ 569 w 799"/>
                        <a:gd name="T5" fmla="*/ 0 h 235"/>
                        <a:gd name="T6" fmla="*/ 230 w 799"/>
                        <a:gd name="T7" fmla="*/ 0 h 235"/>
                        <a:gd name="T8" fmla="*/ 0 w 799"/>
                        <a:gd name="T9" fmla="*/ 19 h 235"/>
                        <a:gd name="T10" fmla="*/ 0 w 799"/>
                        <a:gd name="T11" fmla="*/ 31 h 235"/>
                        <a:gd name="T12" fmla="*/ 70 w 799"/>
                        <a:gd name="T13" fmla="*/ 44 h 235"/>
                        <a:gd name="T14" fmla="*/ 70 w 799"/>
                        <a:gd name="T15" fmla="*/ 61 h 235"/>
                        <a:gd name="T16" fmla="*/ 28 w 799"/>
                        <a:gd name="T17" fmla="*/ 226 h 235"/>
                        <a:gd name="T18" fmla="*/ 29 w 799"/>
                        <a:gd name="T19" fmla="*/ 235 h 235"/>
                        <a:gd name="T20" fmla="*/ 34 w 799"/>
                        <a:gd name="T21" fmla="*/ 233 h 235"/>
                        <a:gd name="T22" fmla="*/ 82 w 799"/>
                        <a:gd name="T23" fmla="*/ 66 h 235"/>
                        <a:gd name="T24" fmla="*/ 93 w 799"/>
                        <a:gd name="T25" fmla="*/ 46 h 235"/>
                        <a:gd name="T26" fmla="*/ 230 w 799"/>
                        <a:gd name="T27" fmla="*/ 50 h 235"/>
                        <a:gd name="T28" fmla="*/ 569 w 799"/>
                        <a:gd name="T29" fmla="*/ 50 h 235"/>
                        <a:gd name="T30" fmla="*/ 706 w 799"/>
                        <a:gd name="T31" fmla="*/ 46 h 235"/>
                        <a:gd name="T32" fmla="*/ 717 w 799"/>
                        <a:gd name="T33" fmla="*/ 66 h 235"/>
                        <a:gd name="T34" fmla="*/ 765 w 799"/>
                        <a:gd name="T35" fmla="*/ 233 h 235"/>
                        <a:gd name="T36" fmla="*/ 771 w 799"/>
                        <a:gd name="T37" fmla="*/ 235 h 235"/>
                        <a:gd name="T38" fmla="*/ 771 w 799"/>
                        <a:gd name="T39" fmla="*/ 226 h 235"/>
                        <a:gd name="T40" fmla="*/ 730 w 799"/>
                        <a:gd name="T41" fmla="*/ 61 h 235"/>
                        <a:gd name="T42" fmla="*/ 729 w 799"/>
                        <a:gd name="T43" fmla="*/ 44 h 235"/>
                        <a:gd name="T44" fmla="*/ 799 w 799"/>
                        <a:gd name="T45" fmla="*/ 31 h 235"/>
                        <a:gd name="T46" fmla="*/ 799 w 799"/>
                        <a:gd name="T47" fmla="*/ 30 h 235"/>
                        <a:gd name="T48" fmla="*/ 799 w 799"/>
                        <a:gd name="T49" fmla="*/ 19 h 2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9" h="235">
                          <a:moveTo>
                            <a:pt x="799" y="19"/>
                          </a:moveTo>
                          <a:cubicBezTo>
                            <a:pt x="799" y="19"/>
                            <a:pt x="799" y="19"/>
                            <a:pt x="799" y="19"/>
                          </a:cubicBezTo>
                          <a:cubicBezTo>
                            <a:pt x="799" y="8"/>
                            <a:pt x="695" y="0"/>
                            <a:pt x="569" y="0"/>
                          </a:cubicBezTo>
                          <a:cubicBezTo>
                            <a:pt x="230" y="0"/>
                            <a:pt x="230" y="0"/>
                            <a:pt x="230" y="0"/>
                          </a:cubicBezTo>
                          <a:cubicBezTo>
                            <a:pt x="104" y="0"/>
                            <a:pt x="0" y="8"/>
                            <a:pt x="0" y="19"/>
                          </a:cubicBezTo>
                          <a:cubicBezTo>
                            <a:pt x="0" y="31"/>
                            <a:pt x="0" y="31"/>
                            <a:pt x="0" y="31"/>
                          </a:cubicBezTo>
                          <a:cubicBezTo>
                            <a:pt x="0" y="36"/>
                            <a:pt x="27" y="41"/>
                            <a:pt x="70" y="44"/>
                          </a:cubicBezTo>
                          <a:cubicBezTo>
                            <a:pt x="71" y="51"/>
                            <a:pt x="70" y="61"/>
                            <a:pt x="70" y="61"/>
                          </a:cubicBezTo>
                          <a:cubicBezTo>
                            <a:pt x="70" y="61"/>
                            <a:pt x="30" y="219"/>
                            <a:pt x="28" y="226"/>
                          </a:cubicBezTo>
                          <a:cubicBezTo>
                            <a:pt x="26" y="233"/>
                            <a:pt x="25" y="235"/>
                            <a:pt x="29" y="235"/>
                          </a:cubicBezTo>
                          <a:cubicBezTo>
                            <a:pt x="32" y="235"/>
                            <a:pt x="34" y="233"/>
                            <a:pt x="34" y="233"/>
                          </a:cubicBezTo>
                          <a:cubicBezTo>
                            <a:pt x="34" y="233"/>
                            <a:pt x="75" y="93"/>
                            <a:pt x="82" y="66"/>
                          </a:cubicBezTo>
                          <a:cubicBezTo>
                            <a:pt x="84" y="56"/>
                            <a:pt x="89" y="50"/>
                            <a:pt x="93" y="46"/>
                          </a:cubicBezTo>
                          <a:cubicBezTo>
                            <a:pt x="131" y="48"/>
                            <a:pt x="179" y="50"/>
                            <a:pt x="230" y="50"/>
                          </a:cubicBezTo>
                          <a:cubicBezTo>
                            <a:pt x="569" y="50"/>
                            <a:pt x="569" y="50"/>
                            <a:pt x="569" y="50"/>
                          </a:cubicBezTo>
                          <a:cubicBezTo>
                            <a:pt x="620" y="50"/>
                            <a:pt x="668" y="48"/>
                            <a:pt x="706" y="46"/>
                          </a:cubicBezTo>
                          <a:cubicBezTo>
                            <a:pt x="711" y="50"/>
                            <a:pt x="715" y="56"/>
                            <a:pt x="717" y="66"/>
                          </a:cubicBezTo>
                          <a:cubicBezTo>
                            <a:pt x="724" y="93"/>
                            <a:pt x="765" y="233"/>
                            <a:pt x="765" y="233"/>
                          </a:cubicBezTo>
                          <a:cubicBezTo>
                            <a:pt x="765" y="233"/>
                            <a:pt x="767" y="235"/>
                            <a:pt x="771" y="235"/>
                          </a:cubicBezTo>
                          <a:cubicBezTo>
                            <a:pt x="774" y="235"/>
                            <a:pt x="773" y="233"/>
                            <a:pt x="771" y="226"/>
                          </a:cubicBezTo>
                          <a:cubicBezTo>
                            <a:pt x="769" y="219"/>
                            <a:pt x="730" y="61"/>
                            <a:pt x="730" y="61"/>
                          </a:cubicBezTo>
                          <a:cubicBezTo>
                            <a:pt x="730" y="61"/>
                            <a:pt x="729" y="51"/>
                            <a:pt x="729" y="44"/>
                          </a:cubicBezTo>
                          <a:cubicBezTo>
                            <a:pt x="772" y="41"/>
                            <a:pt x="799" y="36"/>
                            <a:pt x="799" y="31"/>
                          </a:cubicBezTo>
                          <a:cubicBezTo>
                            <a:pt x="799" y="31"/>
                            <a:pt x="799" y="30"/>
                            <a:pt x="799" y="30"/>
                          </a:cubicBezTo>
                          <a:lnTo>
                            <a:pt x="799" y="19"/>
                          </a:lnTo>
                          <a:close/>
                        </a:path>
                      </a:pathLst>
                    </a:custGeom>
                    <a:solidFill>
                      <a:srgbClr val="2C292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75" name="Freeform 251"/>
                    <p:cNvSpPr>
                      <a:spLocks/>
                    </p:cNvSpPr>
                    <p:nvPr/>
                  </p:nvSpPr>
                  <p:spPr bwMode="auto">
                    <a:xfrm>
                      <a:off x="931453" y="3923626"/>
                      <a:ext cx="3439964" cy="931391"/>
                    </a:xfrm>
                    <a:custGeom>
                      <a:avLst/>
                      <a:gdLst>
                        <a:gd name="T0" fmla="*/ 799 w 799"/>
                        <a:gd name="T1" fmla="*/ 0 h 216"/>
                        <a:gd name="T2" fmla="*/ 569 w 799"/>
                        <a:gd name="T3" fmla="*/ 19 h 216"/>
                        <a:gd name="T4" fmla="*/ 230 w 799"/>
                        <a:gd name="T5" fmla="*/ 19 h 216"/>
                        <a:gd name="T6" fmla="*/ 0 w 799"/>
                        <a:gd name="T7" fmla="*/ 0 h 216"/>
                        <a:gd name="T8" fmla="*/ 0 w 799"/>
                        <a:gd name="T9" fmla="*/ 12 h 216"/>
                        <a:gd name="T10" fmla="*/ 70 w 799"/>
                        <a:gd name="T11" fmla="*/ 25 h 216"/>
                        <a:gd name="T12" fmla="*/ 70 w 799"/>
                        <a:gd name="T13" fmla="*/ 42 h 216"/>
                        <a:gd name="T14" fmla="*/ 28 w 799"/>
                        <a:gd name="T15" fmla="*/ 207 h 216"/>
                        <a:gd name="T16" fmla="*/ 29 w 799"/>
                        <a:gd name="T17" fmla="*/ 216 h 216"/>
                        <a:gd name="T18" fmla="*/ 34 w 799"/>
                        <a:gd name="T19" fmla="*/ 214 h 216"/>
                        <a:gd name="T20" fmla="*/ 82 w 799"/>
                        <a:gd name="T21" fmla="*/ 47 h 216"/>
                        <a:gd name="T22" fmla="*/ 93 w 799"/>
                        <a:gd name="T23" fmla="*/ 27 h 216"/>
                        <a:gd name="T24" fmla="*/ 230 w 799"/>
                        <a:gd name="T25" fmla="*/ 31 h 216"/>
                        <a:gd name="T26" fmla="*/ 569 w 799"/>
                        <a:gd name="T27" fmla="*/ 31 h 216"/>
                        <a:gd name="T28" fmla="*/ 706 w 799"/>
                        <a:gd name="T29" fmla="*/ 27 h 216"/>
                        <a:gd name="T30" fmla="*/ 717 w 799"/>
                        <a:gd name="T31" fmla="*/ 47 h 216"/>
                        <a:gd name="T32" fmla="*/ 765 w 799"/>
                        <a:gd name="T33" fmla="*/ 214 h 216"/>
                        <a:gd name="T34" fmla="*/ 771 w 799"/>
                        <a:gd name="T35" fmla="*/ 216 h 216"/>
                        <a:gd name="T36" fmla="*/ 771 w 799"/>
                        <a:gd name="T37" fmla="*/ 207 h 216"/>
                        <a:gd name="T38" fmla="*/ 730 w 799"/>
                        <a:gd name="T39" fmla="*/ 42 h 216"/>
                        <a:gd name="T40" fmla="*/ 729 w 799"/>
                        <a:gd name="T41" fmla="*/ 25 h 216"/>
                        <a:gd name="T42" fmla="*/ 799 w 799"/>
                        <a:gd name="T43" fmla="*/ 12 h 216"/>
                        <a:gd name="T44" fmla="*/ 799 w 799"/>
                        <a:gd name="T45" fmla="*/ 11 h 216"/>
                        <a:gd name="T46" fmla="*/ 799 w 799"/>
                        <a:gd name="T47" fmla="*/ 0 h 2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799" h="216">
                          <a:moveTo>
                            <a:pt x="799" y="0"/>
                          </a:moveTo>
                          <a:cubicBezTo>
                            <a:pt x="794" y="11"/>
                            <a:pt x="693" y="19"/>
                            <a:pt x="569" y="19"/>
                          </a:cubicBezTo>
                          <a:cubicBezTo>
                            <a:pt x="230" y="19"/>
                            <a:pt x="230" y="19"/>
                            <a:pt x="230" y="19"/>
                          </a:cubicBezTo>
                          <a:cubicBezTo>
                            <a:pt x="104" y="19"/>
                            <a:pt x="0" y="10"/>
                            <a:pt x="0" y="0"/>
                          </a:cubicBezTo>
                          <a:cubicBezTo>
                            <a:pt x="0" y="12"/>
                            <a:pt x="0" y="12"/>
                            <a:pt x="0" y="12"/>
                          </a:cubicBezTo>
                          <a:cubicBezTo>
                            <a:pt x="0" y="17"/>
                            <a:pt x="27" y="22"/>
                            <a:pt x="70" y="25"/>
                          </a:cubicBezTo>
                          <a:cubicBezTo>
                            <a:pt x="71" y="32"/>
                            <a:pt x="70" y="42"/>
                            <a:pt x="70" y="42"/>
                          </a:cubicBezTo>
                          <a:cubicBezTo>
                            <a:pt x="70" y="42"/>
                            <a:pt x="30" y="200"/>
                            <a:pt x="28" y="207"/>
                          </a:cubicBezTo>
                          <a:cubicBezTo>
                            <a:pt x="26" y="214"/>
                            <a:pt x="25" y="216"/>
                            <a:pt x="29" y="216"/>
                          </a:cubicBezTo>
                          <a:cubicBezTo>
                            <a:pt x="32" y="216"/>
                            <a:pt x="34" y="214"/>
                            <a:pt x="34" y="214"/>
                          </a:cubicBezTo>
                          <a:cubicBezTo>
                            <a:pt x="34" y="214"/>
                            <a:pt x="75" y="74"/>
                            <a:pt x="82" y="47"/>
                          </a:cubicBezTo>
                          <a:cubicBezTo>
                            <a:pt x="84" y="37"/>
                            <a:pt x="89" y="31"/>
                            <a:pt x="93" y="27"/>
                          </a:cubicBezTo>
                          <a:cubicBezTo>
                            <a:pt x="131" y="29"/>
                            <a:pt x="179" y="31"/>
                            <a:pt x="230" y="31"/>
                          </a:cubicBezTo>
                          <a:cubicBezTo>
                            <a:pt x="569" y="31"/>
                            <a:pt x="569" y="31"/>
                            <a:pt x="569" y="31"/>
                          </a:cubicBezTo>
                          <a:cubicBezTo>
                            <a:pt x="620" y="31"/>
                            <a:pt x="668" y="29"/>
                            <a:pt x="706" y="27"/>
                          </a:cubicBezTo>
                          <a:cubicBezTo>
                            <a:pt x="711" y="31"/>
                            <a:pt x="715" y="37"/>
                            <a:pt x="717" y="47"/>
                          </a:cubicBezTo>
                          <a:cubicBezTo>
                            <a:pt x="724" y="74"/>
                            <a:pt x="765" y="214"/>
                            <a:pt x="765" y="214"/>
                          </a:cubicBezTo>
                          <a:cubicBezTo>
                            <a:pt x="765" y="214"/>
                            <a:pt x="767" y="216"/>
                            <a:pt x="771" y="216"/>
                          </a:cubicBezTo>
                          <a:cubicBezTo>
                            <a:pt x="774" y="216"/>
                            <a:pt x="773" y="214"/>
                            <a:pt x="771" y="207"/>
                          </a:cubicBezTo>
                          <a:cubicBezTo>
                            <a:pt x="769" y="200"/>
                            <a:pt x="730" y="42"/>
                            <a:pt x="730" y="42"/>
                          </a:cubicBezTo>
                          <a:cubicBezTo>
                            <a:pt x="730" y="42"/>
                            <a:pt x="729" y="32"/>
                            <a:pt x="729" y="25"/>
                          </a:cubicBezTo>
                          <a:cubicBezTo>
                            <a:pt x="772" y="22"/>
                            <a:pt x="799" y="17"/>
                            <a:pt x="799" y="12"/>
                          </a:cubicBezTo>
                          <a:cubicBezTo>
                            <a:pt x="799" y="12"/>
                            <a:pt x="799" y="11"/>
                            <a:pt x="799" y="11"/>
                          </a:cubicBezTo>
                          <a:lnTo>
                            <a:pt x="799" y="0"/>
                          </a:lnTo>
                          <a:close/>
                        </a:path>
                      </a:pathLst>
                    </a:custGeom>
                    <a:solidFill>
                      <a:srgbClr val="2C292A">
                        <a:lumMod val="75000"/>
                        <a:lumOff val="2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7854" tIns="43928" rIns="87854" bIns="4392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sz="1728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</p:grpSp>
              <p:sp>
                <p:nvSpPr>
                  <p:cNvPr id="399" name="Freeform 257"/>
                  <p:cNvSpPr>
                    <a:spLocks/>
                  </p:cNvSpPr>
                  <p:nvPr/>
                </p:nvSpPr>
                <p:spPr bwMode="auto">
                  <a:xfrm>
                    <a:off x="3491748" y="3207033"/>
                    <a:ext cx="105109" cy="131997"/>
                  </a:xfrm>
                  <a:custGeom>
                    <a:avLst/>
                    <a:gdLst>
                      <a:gd name="T0" fmla="*/ 43 w 43"/>
                      <a:gd name="T1" fmla="*/ 54 h 54"/>
                      <a:gd name="T2" fmla="*/ 26 w 43"/>
                      <a:gd name="T3" fmla="*/ 9 h 54"/>
                      <a:gd name="T4" fmla="*/ 2 w 43"/>
                      <a:gd name="T5" fmla="*/ 0 h 54"/>
                      <a:gd name="T6" fmla="*/ 0 w 43"/>
                      <a:gd name="T7" fmla="*/ 19 h 54"/>
                      <a:gd name="T8" fmla="*/ 43 w 43"/>
                      <a:gd name="T9" fmla="*/ 54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" h="54">
                        <a:moveTo>
                          <a:pt x="43" y="54"/>
                        </a:moveTo>
                        <a:lnTo>
                          <a:pt x="26" y="9"/>
                        </a:lnTo>
                        <a:lnTo>
                          <a:pt x="2" y="0"/>
                        </a:lnTo>
                        <a:lnTo>
                          <a:pt x="0" y="19"/>
                        </a:lnTo>
                        <a:lnTo>
                          <a:pt x="43" y="5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00" name="Freeform 256"/>
                  <p:cNvSpPr>
                    <a:spLocks/>
                  </p:cNvSpPr>
                  <p:nvPr/>
                </p:nvSpPr>
                <p:spPr bwMode="auto">
                  <a:xfrm rot="1274502">
                    <a:off x="3533421" y="3115195"/>
                    <a:ext cx="68443" cy="46445"/>
                  </a:xfrm>
                  <a:custGeom>
                    <a:avLst/>
                    <a:gdLst>
                      <a:gd name="T0" fmla="*/ 11 w 12"/>
                      <a:gd name="T1" fmla="*/ 8 h 8"/>
                      <a:gd name="T2" fmla="*/ 12 w 12"/>
                      <a:gd name="T3" fmla="*/ 1 h 8"/>
                      <a:gd name="T4" fmla="*/ 0 w 12"/>
                      <a:gd name="T5" fmla="*/ 0 h 8"/>
                      <a:gd name="T6" fmla="*/ 11 w 12"/>
                      <a:gd name="T7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" h="8">
                        <a:moveTo>
                          <a:pt x="11" y="8"/>
                        </a:move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1" y="1"/>
                          <a:pt x="5" y="6"/>
                          <a:pt x="11" y="8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01" name="Freeform 263"/>
                  <p:cNvSpPr>
                    <a:spLocks/>
                  </p:cNvSpPr>
                  <p:nvPr/>
                </p:nvSpPr>
                <p:spPr bwMode="auto">
                  <a:xfrm rot="1274502">
                    <a:off x="3540949" y="3116607"/>
                    <a:ext cx="68443" cy="4888"/>
                  </a:xfrm>
                  <a:custGeom>
                    <a:avLst/>
                    <a:gdLst>
                      <a:gd name="T0" fmla="*/ 0 w 12"/>
                      <a:gd name="T1" fmla="*/ 0 h 1"/>
                      <a:gd name="T2" fmla="*/ 12 w 12"/>
                      <a:gd name="T3" fmla="*/ 1 h 1"/>
                      <a:gd name="T4" fmla="*/ 12 w 12"/>
                      <a:gd name="T5" fmla="*/ 1 h 1"/>
                      <a:gd name="T6" fmla="*/ 0 w 12"/>
                      <a:gd name="T7" fmla="*/ 0 h 1"/>
                      <a:gd name="T8" fmla="*/ 0 w 12"/>
                      <a:gd name="T9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">
                        <a:moveTo>
                          <a:pt x="0" y="0"/>
                        </a:move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FBD9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02" name="Freeform 269"/>
                  <p:cNvSpPr>
                    <a:spLocks/>
                  </p:cNvSpPr>
                  <p:nvPr/>
                </p:nvSpPr>
                <p:spPr bwMode="auto">
                  <a:xfrm>
                    <a:off x="3323083" y="3170366"/>
                    <a:ext cx="227329" cy="180885"/>
                  </a:xfrm>
                  <a:custGeom>
                    <a:avLst/>
                    <a:gdLst>
                      <a:gd name="T0" fmla="*/ 0 w 93"/>
                      <a:gd name="T1" fmla="*/ 31 h 74"/>
                      <a:gd name="T2" fmla="*/ 17 w 93"/>
                      <a:gd name="T3" fmla="*/ 0 h 74"/>
                      <a:gd name="T4" fmla="*/ 90 w 93"/>
                      <a:gd name="T5" fmla="*/ 29 h 74"/>
                      <a:gd name="T6" fmla="*/ 93 w 93"/>
                      <a:gd name="T7" fmla="*/ 74 h 74"/>
                      <a:gd name="T8" fmla="*/ 0 w 93"/>
                      <a:gd name="T9" fmla="*/ 31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74">
                        <a:moveTo>
                          <a:pt x="0" y="31"/>
                        </a:moveTo>
                        <a:lnTo>
                          <a:pt x="17" y="0"/>
                        </a:lnTo>
                        <a:lnTo>
                          <a:pt x="90" y="29"/>
                        </a:lnTo>
                        <a:lnTo>
                          <a:pt x="93" y="74"/>
                        </a:lnTo>
                        <a:lnTo>
                          <a:pt x="0" y="3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03" name="Freeform 274"/>
                  <p:cNvSpPr>
                    <a:spLocks/>
                  </p:cNvSpPr>
                  <p:nvPr/>
                </p:nvSpPr>
                <p:spPr bwMode="auto">
                  <a:xfrm>
                    <a:off x="3051756" y="3321919"/>
                    <a:ext cx="706430" cy="1632854"/>
                  </a:xfrm>
                  <a:custGeom>
                    <a:avLst/>
                    <a:gdLst>
                      <a:gd name="T0" fmla="*/ 7 w 122"/>
                      <a:gd name="T1" fmla="*/ 276 h 282"/>
                      <a:gd name="T2" fmla="*/ 44 w 122"/>
                      <a:gd name="T3" fmla="*/ 156 h 282"/>
                      <a:gd name="T4" fmla="*/ 29 w 122"/>
                      <a:gd name="T5" fmla="*/ 156 h 282"/>
                      <a:gd name="T6" fmla="*/ 29 w 122"/>
                      <a:gd name="T7" fmla="*/ 156 h 282"/>
                      <a:gd name="T8" fmla="*/ 16 w 122"/>
                      <a:gd name="T9" fmla="*/ 145 h 282"/>
                      <a:gd name="T10" fmla="*/ 1 w 122"/>
                      <a:gd name="T11" fmla="*/ 15 h 282"/>
                      <a:gd name="T12" fmla="*/ 12 w 122"/>
                      <a:gd name="T13" fmla="*/ 1 h 282"/>
                      <a:gd name="T14" fmla="*/ 25 w 122"/>
                      <a:gd name="T15" fmla="*/ 12 h 282"/>
                      <a:gd name="T16" fmla="*/ 40 w 122"/>
                      <a:gd name="T17" fmla="*/ 131 h 282"/>
                      <a:gd name="T18" fmla="*/ 110 w 122"/>
                      <a:gd name="T19" fmla="*/ 132 h 282"/>
                      <a:gd name="T20" fmla="*/ 122 w 122"/>
                      <a:gd name="T21" fmla="*/ 145 h 282"/>
                      <a:gd name="T22" fmla="*/ 109 w 122"/>
                      <a:gd name="T23" fmla="*/ 157 h 282"/>
                      <a:gd name="T24" fmla="*/ 83 w 122"/>
                      <a:gd name="T25" fmla="*/ 157 h 282"/>
                      <a:gd name="T26" fmla="*/ 119 w 122"/>
                      <a:gd name="T27" fmla="*/ 278 h 282"/>
                      <a:gd name="T28" fmla="*/ 117 w 122"/>
                      <a:gd name="T29" fmla="*/ 282 h 282"/>
                      <a:gd name="T30" fmla="*/ 116 w 122"/>
                      <a:gd name="T31" fmla="*/ 282 h 282"/>
                      <a:gd name="T32" fmla="*/ 113 w 122"/>
                      <a:gd name="T33" fmla="*/ 280 h 282"/>
                      <a:gd name="T34" fmla="*/ 77 w 122"/>
                      <a:gd name="T35" fmla="*/ 157 h 282"/>
                      <a:gd name="T36" fmla="*/ 51 w 122"/>
                      <a:gd name="T37" fmla="*/ 157 h 282"/>
                      <a:gd name="T38" fmla="*/ 13 w 122"/>
                      <a:gd name="T39" fmla="*/ 278 h 282"/>
                      <a:gd name="T40" fmla="*/ 10 w 122"/>
                      <a:gd name="T41" fmla="*/ 280 h 282"/>
                      <a:gd name="T42" fmla="*/ 9 w 122"/>
                      <a:gd name="T43" fmla="*/ 280 h 282"/>
                      <a:gd name="T44" fmla="*/ 7 w 122"/>
                      <a:gd name="T45" fmla="*/ 276 h 2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22" h="282">
                        <a:moveTo>
                          <a:pt x="7" y="276"/>
                        </a:moveTo>
                        <a:cubicBezTo>
                          <a:pt x="44" y="156"/>
                          <a:pt x="44" y="156"/>
                          <a:pt x="44" y="156"/>
                        </a:cubicBezTo>
                        <a:cubicBezTo>
                          <a:pt x="44" y="156"/>
                          <a:pt x="29" y="156"/>
                          <a:pt x="29" y="156"/>
                        </a:cubicBezTo>
                        <a:cubicBezTo>
                          <a:pt x="29" y="156"/>
                          <a:pt x="29" y="156"/>
                          <a:pt x="29" y="156"/>
                        </a:cubicBezTo>
                        <a:cubicBezTo>
                          <a:pt x="22" y="156"/>
                          <a:pt x="17" y="151"/>
                          <a:pt x="16" y="145"/>
                        </a:cubicBezTo>
                        <a:cubicBezTo>
                          <a:pt x="1" y="15"/>
                          <a:pt x="1" y="15"/>
                          <a:pt x="1" y="15"/>
                        </a:cubicBezTo>
                        <a:cubicBezTo>
                          <a:pt x="0" y="8"/>
                          <a:pt x="5" y="2"/>
                          <a:pt x="12" y="1"/>
                        </a:cubicBezTo>
                        <a:cubicBezTo>
                          <a:pt x="18" y="0"/>
                          <a:pt x="25" y="5"/>
                          <a:pt x="25" y="12"/>
                        </a:cubicBezTo>
                        <a:cubicBezTo>
                          <a:pt x="40" y="131"/>
                          <a:pt x="40" y="131"/>
                          <a:pt x="40" y="131"/>
                        </a:cubicBezTo>
                        <a:cubicBezTo>
                          <a:pt x="110" y="132"/>
                          <a:pt x="110" y="132"/>
                          <a:pt x="110" y="132"/>
                        </a:cubicBezTo>
                        <a:cubicBezTo>
                          <a:pt x="117" y="132"/>
                          <a:pt x="122" y="138"/>
                          <a:pt x="122" y="145"/>
                        </a:cubicBezTo>
                        <a:cubicBezTo>
                          <a:pt x="122" y="152"/>
                          <a:pt x="116" y="157"/>
                          <a:pt x="109" y="157"/>
                        </a:cubicBezTo>
                        <a:cubicBezTo>
                          <a:pt x="83" y="157"/>
                          <a:pt x="83" y="157"/>
                          <a:pt x="83" y="157"/>
                        </a:cubicBezTo>
                        <a:cubicBezTo>
                          <a:pt x="119" y="278"/>
                          <a:pt x="119" y="278"/>
                          <a:pt x="119" y="278"/>
                        </a:cubicBezTo>
                        <a:cubicBezTo>
                          <a:pt x="120" y="280"/>
                          <a:pt x="119" y="282"/>
                          <a:pt x="117" y="282"/>
                        </a:cubicBezTo>
                        <a:cubicBezTo>
                          <a:pt x="117" y="282"/>
                          <a:pt x="117" y="282"/>
                          <a:pt x="116" y="282"/>
                        </a:cubicBezTo>
                        <a:cubicBezTo>
                          <a:pt x="115" y="282"/>
                          <a:pt x="114" y="281"/>
                          <a:pt x="113" y="280"/>
                        </a:cubicBezTo>
                        <a:cubicBezTo>
                          <a:pt x="77" y="157"/>
                          <a:pt x="77" y="157"/>
                          <a:pt x="77" y="157"/>
                        </a:cubicBezTo>
                        <a:cubicBezTo>
                          <a:pt x="51" y="157"/>
                          <a:pt x="51" y="157"/>
                          <a:pt x="51" y="157"/>
                        </a:cubicBezTo>
                        <a:cubicBezTo>
                          <a:pt x="13" y="278"/>
                          <a:pt x="13" y="278"/>
                          <a:pt x="13" y="278"/>
                        </a:cubicBezTo>
                        <a:cubicBezTo>
                          <a:pt x="12" y="279"/>
                          <a:pt x="11" y="280"/>
                          <a:pt x="10" y="280"/>
                        </a:cubicBezTo>
                        <a:cubicBezTo>
                          <a:pt x="9" y="280"/>
                          <a:pt x="9" y="280"/>
                          <a:pt x="9" y="280"/>
                        </a:cubicBezTo>
                        <a:cubicBezTo>
                          <a:pt x="7" y="279"/>
                          <a:pt x="6" y="277"/>
                          <a:pt x="7" y="276"/>
                        </a:cubicBezTo>
                      </a:path>
                    </a:pathLst>
                  </a:custGeom>
                  <a:solidFill>
                    <a:srgbClr val="F084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04" name="Freeform 226"/>
                  <p:cNvSpPr>
                    <a:spLocks/>
                  </p:cNvSpPr>
                  <p:nvPr/>
                </p:nvSpPr>
                <p:spPr bwMode="auto">
                  <a:xfrm>
                    <a:off x="5014672" y="2171308"/>
                    <a:ext cx="41555" cy="39110"/>
                  </a:xfrm>
                  <a:prstGeom prst="ellipse">
                    <a:avLst/>
                  </a:prstGeom>
                  <a:solidFill>
                    <a:srgbClr val="19191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pic>
                <p:nvPicPr>
                  <p:cNvPr id="405" name="Picture 40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16951" y="2130437"/>
                    <a:ext cx="592935" cy="592935"/>
                  </a:xfrm>
                  <a:prstGeom prst="rect">
                    <a:avLst/>
                  </a:prstGeom>
                </p:spPr>
              </p:pic>
              <p:grpSp>
                <p:nvGrpSpPr>
                  <p:cNvPr id="406" name="Group 405"/>
                  <p:cNvGrpSpPr/>
                  <p:nvPr/>
                </p:nvGrpSpPr>
                <p:grpSpPr>
                  <a:xfrm rot="419975">
                    <a:off x="4505675" y="3060029"/>
                    <a:ext cx="726941" cy="726941"/>
                    <a:chOff x="7492442" y="362509"/>
                    <a:chExt cx="778197" cy="778197"/>
                  </a:xfrm>
                  <a:scene3d>
                    <a:camera prst="perspectiveRelaxedModerately"/>
                    <a:lightRig rig="threePt" dir="t"/>
                  </a:scene3d>
                </p:grpSpPr>
                <p:grpSp>
                  <p:nvGrpSpPr>
                    <p:cNvPr id="467" name="Group 466"/>
                    <p:cNvGrpSpPr/>
                    <p:nvPr/>
                  </p:nvGrpSpPr>
                  <p:grpSpPr>
                    <a:xfrm>
                      <a:off x="7684770" y="570101"/>
                      <a:ext cx="488126" cy="434645"/>
                      <a:chOff x="7684797" y="570101"/>
                      <a:chExt cx="488099" cy="434645"/>
                    </a:xfrm>
                  </p:grpSpPr>
                  <p:sp>
                    <p:nvSpPr>
                      <p:cNvPr id="469" name="Oval 468"/>
                      <p:cNvSpPr/>
                      <p:nvPr/>
                    </p:nvSpPr>
                    <p:spPr bwMode="auto">
                      <a:xfrm>
                        <a:off x="7684797" y="570101"/>
                        <a:ext cx="310516" cy="154048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895750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2307" kern="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0" name="Oval 469"/>
                      <p:cNvSpPr/>
                      <p:nvPr/>
                    </p:nvSpPr>
                    <p:spPr bwMode="auto">
                      <a:xfrm rot="19273322">
                        <a:off x="7843188" y="656662"/>
                        <a:ext cx="218452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895750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2307" kern="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1" name="Oval 470"/>
                      <p:cNvSpPr/>
                      <p:nvPr/>
                    </p:nvSpPr>
                    <p:spPr bwMode="auto">
                      <a:xfrm rot="19273322">
                        <a:off x="7930484" y="620741"/>
                        <a:ext cx="218451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895750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2307" kern="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2" name="Oval 471"/>
                      <p:cNvSpPr/>
                      <p:nvPr/>
                    </p:nvSpPr>
                    <p:spPr bwMode="auto">
                      <a:xfrm rot="19273322">
                        <a:off x="7939161" y="673670"/>
                        <a:ext cx="218451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895750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2307" kern="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73" name="Oval 472"/>
                      <p:cNvSpPr/>
                      <p:nvPr/>
                    </p:nvSpPr>
                    <p:spPr bwMode="auto">
                      <a:xfrm rot="19273322">
                        <a:off x="7954445" y="667272"/>
                        <a:ext cx="218451" cy="331076"/>
                      </a:xfrm>
                      <a:prstGeom prst="ellipse">
                        <a:avLst/>
                      </a:prstGeom>
                      <a:solidFill>
                        <a:srgbClr val="F1EFED"/>
                      </a:solidFill>
                      <a:ln w="9525" cap="flat" cmpd="sng" algn="ctr">
                        <a:noFill/>
                        <a:prstDash val="solid"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rot="0" spcFirstLastPara="0" vertOverflow="overflow" horzOverflow="overflow" vert="horz" wrap="square" lIns="175711" tIns="140569" rIns="175711" bIns="140569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895750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/>
                        </a:pPr>
                        <a:endParaRPr lang="en-US" sz="2307" kern="0" dirty="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latin typeface="Segoe UI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pic>
                  <p:nvPicPr>
                    <p:cNvPr id="468" name="Picture 2" descr="https://d30y9cdsu7xlg0.cloudfront.net/png/79985-200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492442" y="362509"/>
                      <a:ext cx="778197" cy="77819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407" name="Freeform 275"/>
                  <p:cNvSpPr>
                    <a:spLocks/>
                  </p:cNvSpPr>
                  <p:nvPr/>
                </p:nvSpPr>
                <p:spPr bwMode="auto">
                  <a:xfrm>
                    <a:off x="3051756" y="3321919"/>
                    <a:ext cx="706430" cy="1632854"/>
                  </a:xfrm>
                  <a:custGeom>
                    <a:avLst/>
                    <a:gdLst>
                      <a:gd name="T0" fmla="*/ 7 w 122"/>
                      <a:gd name="T1" fmla="*/ 276 h 282"/>
                      <a:gd name="T2" fmla="*/ 44 w 122"/>
                      <a:gd name="T3" fmla="*/ 156 h 282"/>
                      <a:gd name="T4" fmla="*/ 29 w 122"/>
                      <a:gd name="T5" fmla="*/ 156 h 282"/>
                      <a:gd name="T6" fmla="*/ 29 w 122"/>
                      <a:gd name="T7" fmla="*/ 156 h 282"/>
                      <a:gd name="T8" fmla="*/ 16 w 122"/>
                      <a:gd name="T9" fmla="*/ 145 h 282"/>
                      <a:gd name="T10" fmla="*/ 1 w 122"/>
                      <a:gd name="T11" fmla="*/ 15 h 282"/>
                      <a:gd name="T12" fmla="*/ 12 w 122"/>
                      <a:gd name="T13" fmla="*/ 1 h 282"/>
                      <a:gd name="T14" fmla="*/ 25 w 122"/>
                      <a:gd name="T15" fmla="*/ 12 h 282"/>
                      <a:gd name="T16" fmla="*/ 40 w 122"/>
                      <a:gd name="T17" fmla="*/ 131 h 282"/>
                      <a:gd name="T18" fmla="*/ 110 w 122"/>
                      <a:gd name="T19" fmla="*/ 132 h 282"/>
                      <a:gd name="T20" fmla="*/ 122 w 122"/>
                      <a:gd name="T21" fmla="*/ 145 h 282"/>
                      <a:gd name="T22" fmla="*/ 110 w 122"/>
                      <a:gd name="T23" fmla="*/ 157 h 282"/>
                      <a:gd name="T24" fmla="*/ 83 w 122"/>
                      <a:gd name="T25" fmla="*/ 157 h 282"/>
                      <a:gd name="T26" fmla="*/ 119 w 122"/>
                      <a:gd name="T27" fmla="*/ 278 h 282"/>
                      <a:gd name="T28" fmla="*/ 117 w 122"/>
                      <a:gd name="T29" fmla="*/ 282 h 282"/>
                      <a:gd name="T30" fmla="*/ 116 w 122"/>
                      <a:gd name="T31" fmla="*/ 282 h 282"/>
                      <a:gd name="T32" fmla="*/ 113 w 122"/>
                      <a:gd name="T33" fmla="*/ 280 h 282"/>
                      <a:gd name="T34" fmla="*/ 77 w 122"/>
                      <a:gd name="T35" fmla="*/ 157 h 282"/>
                      <a:gd name="T36" fmla="*/ 51 w 122"/>
                      <a:gd name="T37" fmla="*/ 157 h 282"/>
                      <a:gd name="T38" fmla="*/ 13 w 122"/>
                      <a:gd name="T39" fmla="*/ 278 h 282"/>
                      <a:gd name="T40" fmla="*/ 10 w 122"/>
                      <a:gd name="T41" fmla="*/ 280 h 282"/>
                      <a:gd name="T42" fmla="*/ 9 w 122"/>
                      <a:gd name="T43" fmla="*/ 280 h 282"/>
                      <a:gd name="T44" fmla="*/ 7 w 122"/>
                      <a:gd name="T45" fmla="*/ 276 h 2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22" h="282">
                        <a:moveTo>
                          <a:pt x="7" y="276"/>
                        </a:moveTo>
                        <a:cubicBezTo>
                          <a:pt x="44" y="156"/>
                          <a:pt x="44" y="156"/>
                          <a:pt x="44" y="156"/>
                        </a:cubicBezTo>
                        <a:cubicBezTo>
                          <a:pt x="44" y="156"/>
                          <a:pt x="29" y="156"/>
                          <a:pt x="29" y="156"/>
                        </a:cubicBezTo>
                        <a:cubicBezTo>
                          <a:pt x="29" y="156"/>
                          <a:pt x="29" y="156"/>
                          <a:pt x="29" y="156"/>
                        </a:cubicBezTo>
                        <a:cubicBezTo>
                          <a:pt x="22" y="156"/>
                          <a:pt x="17" y="151"/>
                          <a:pt x="16" y="145"/>
                        </a:cubicBezTo>
                        <a:cubicBezTo>
                          <a:pt x="1" y="15"/>
                          <a:pt x="1" y="15"/>
                          <a:pt x="1" y="15"/>
                        </a:cubicBezTo>
                        <a:cubicBezTo>
                          <a:pt x="0" y="8"/>
                          <a:pt x="5" y="2"/>
                          <a:pt x="12" y="1"/>
                        </a:cubicBezTo>
                        <a:cubicBezTo>
                          <a:pt x="18" y="0"/>
                          <a:pt x="25" y="5"/>
                          <a:pt x="25" y="12"/>
                        </a:cubicBezTo>
                        <a:cubicBezTo>
                          <a:pt x="40" y="131"/>
                          <a:pt x="40" y="131"/>
                          <a:pt x="40" y="131"/>
                        </a:cubicBezTo>
                        <a:cubicBezTo>
                          <a:pt x="110" y="132"/>
                          <a:pt x="110" y="132"/>
                          <a:pt x="110" y="132"/>
                        </a:cubicBezTo>
                        <a:cubicBezTo>
                          <a:pt x="117" y="132"/>
                          <a:pt x="122" y="138"/>
                          <a:pt x="122" y="145"/>
                        </a:cubicBezTo>
                        <a:cubicBezTo>
                          <a:pt x="122" y="152"/>
                          <a:pt x="116" y="157"/>
                          <a:pt x="110" y="157"/>
                        </a:cubicBezTo>
                        <a:cubicBezTo>
                          <a:pt x="83" y="157"/>
                          <a:pt x="83" y="157"/>
                          <a:pt x="83" y="157"/>
                        </a:cubicBezTo>
                        <a:cubicBezTo>
                          <a:pt x="119" y="278"/>
                          <a:pt x="119" y="278"/>
                          <a:pt x="119" y="278"/>
                        </a:cubicBezTo>
                        <a:cubicBezTo>
                          <a:pt x="120" y="280"/>
                          <a:pt x="119" y="282"/>
                          <a:pt x="117" y="282"/>
                        </a:cubicBezTo>
                        <a:cubicBezTo>
                          <a:pt x="117" y="282"/>
                          <a:pt x="117" y="282"/>
                          <a:pt x="116" y="282"/>
                        </a:cubicBezTo>
                        <a:cubicBezTo>
                          <a:pt x="115" y="282"/>
                          <a:pt x="114" y="281"/>
                          <a:pt x="113" y="280"/>
                        </a:cubicBezTo>
                        <a:cubicBezTo>
                          <a:pt x="77" y="157"/>
                          <a:pt x="77" y="157"/>
                          <a:pt x="77" y="157"/>
                        </a:cubicBezTo>
                        <a:cubicBezTo>
                          <a:pt x="51" y="157"/>
                          <a:pt x="51" y="157"/>
                          <a:pt x="51" y="157"/>
                        </a:cubicBezTo>
                        <a:cubicBezTo>
                          <a:pt x="13" y="278"/>
                          <a:pt x="13" y="278"/>
                          <a:pt x="13" y="278"/>
                        </a:cubicBezTo>
                        <a:cubicBezTo>
                          <a:pt x="12" y="279"/>
                          <a:pt x="11" y="280"/>
                          <a:pt x="10" y="280"/>
                        </a:cubicBezTo>
                        <a:cubicBezTo>
                          <a:pt x="9" y="280"/>
                          <a:pt x="9" y="280"/>
                          <a:pt x="9" y="280"/>
                        </a:cubicBezTo>
                        <a:cubicBezTo>
                          <a:pt x="7" y="279"/>
                          <a:pt x="6" y="277"/>
                          <a:pt x="7" y="276"/>
                        </a:cubicBezTo>
                      </a:path>
                    </a:pathLst>
                  </a:custGeom>
                  <a:solidFill>
                    <a:srgbClr val="2C292A">
                      <a:lumMod val="75000"/>
                      <a:lumOff val="25000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7854" tIns="43928" rIns="87854" bIns="4392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96042">
                      <a:defRPr/>
                    </a:pPr>
                    <a:endParaRPr lang="en-US" sz="1728" kern="0">
                      <a:solidFill>
                        <a:sysClr val="windowText" lastClr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 bwMode="auto">
                  <a:xfrm>
                    <a:off x="3635237" y="2906977"/>
                    <a:ext cx="45719" cy="45719"/>
                  </a:xfrm>
                  <a:prstGeom prst="ellipse">
                    <a:avLst/>
                  </a:prstGeom>
                  <a:solidFill>
                    <a:srgbClr val="17244E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751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353" kern="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409" name="Group 12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3228975" y="2459039"/>
                    <a:ext cx="1066800" cy="2359026"/>
                    <a:chOff x="2034" y="1549"/>
                    <a:chExt cx="672" cy="1486"/>
                  </a:xfrm>
                </p:grpSpPr>
                <p:sp>
                  <p:nvSpPr>
                    <p:cNvPr id="411" name="AutoShape 127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2042" y="1556"/>
                      <a:ext cx="664" cy="14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2" name="Freeform 129"/>
                    <p:cNvSpPr>
                      <a:spLocks/>
                    </p:cNvSpPr>
                    <p:nvPr/>
                  </p:nvSpPr>
                  <p:spPr bwMode="auto">
                    <a:xfrm>
                      <a:off x="2389" y="2966"/>
                      <a:ext cx="180" cy="68"/>
                    </a:xfrm>
                    <a:custGeom>
                      <a:avLst/>
                      <a:gdLst>
                        <a:gd name="T0" fmla="*/ 0 w 47"/>
                        <a:gd name="T1" fmla="*/ 18 h 18"/>
                        <a:gd name="T2" fmla="*/ 0 w 47"/>
                        <a:gd name="T3" fmla="*/ 0 h 18"/>
                        <a:gd name="T4" fmla="*/ 21 w 47"/>
                        <a:gd name="T5" fmla="*/ 0 h 18"/>
                        <a:gd name="T6" fmla="*/ 47 w 47"/>
                        <a:gd name="T7" fmla="*/ 18 h 18"/>
                        <a:gd name="T8" fmla="*/ 0 w 47"/>
                        <a:gd name="T9" fmla="*/ 18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7" h="18">
                          <a:moveTo>
                            <a:pt x="0" y="18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1" y="0"/>
                            <a:pt x="21" y="0"/>
                            <a:pt x="21" y="0"/>
                          </a:cubicBezTo>
                          <a:cubicBezTo>
                            <a:pt x="33" y="0"/>
                            <a:pt x="43" y="7"/>
                            <a:pt x="47" y="18"/>
                          </a:cubicBezTo>
                          <a:cubicBezTo>
                            <a:pt x="0" y="18"/>
                            <a:pt x="0" y="18"/>
                            <a:pt x="0" y="18"/>
                          </a:cubicBezTo>
                        </a:path>
                      </a:pathLst>
                    </a:custGeom>
                    <a:solidFill>
                      <a:srgbClr val="2616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3" name="Freeform 130"/>
                    <p:cNvSpPr>
                      <a:spLocks/>
                    </p:cNvSpPr>
                    <p:nvPr/>
                  </p:nvSpPr>
                  <p:spPr bwMode="auto">
                    <a:xfrm>
                      <a:off x="2393" y="2968"/>
                      <a:ext cx="164" cy="45"/>
                    </a:xfrm>
                    <a:custGeom>
                      <a:avLst/>
                      <a:gdLst>
                        <a:gd name="T0" fmla="*/ 20 w 43"/>
                        <a:gd name="T1" fmla="*/ 0 h 12"/>
                        <a:gd name="T2" fmla="*/ 43 w 43"/>
                        <a:gd name="T3" fmla="*/ 12 h 12"/>
                        <a:gd name="T4" fmla="*/ 14 w 43"/>
                        <a:gd name="T5" fmla="*/ 12 h 12"/>
                        <a:gd name="T6" fmla="*/ 0 w 43"/>
                        <a:gd name="T7" fmla="*/ 0 h 12"/>
                        <a:gd name="T8" fmla="*/ 20 w 43"/>
                        <a:gd name="T9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3" h="12">
                          <a:moveTo>
                            <a:pt x="20" y="0"/>
                          </a:moveTo>
                          <a:cubicBezTo>
                            <a:pt x="30" y="0"/>
                            <a:pt x="38" y="5"/>
                            <a:pt x="43" y="12"/>
                          </a:cubicBezTo>
                          <a:cubicBezTo>
                            <a:pt x="14" y="12"/>
                            <a:pt x="14" y="12"/>
                            <a:pt x="14" y="12"/>
                          </a:cubicBezTo>
                          <a:cubicBezTo>
                            <a:pt x="6" y="12"/>
                            <a:pt x="0" y="7"/>
                            <a:pt x="0" y="0"/>
                          </a:cubicBezTo>
                          <a:cubicBezTo>
                            <a:pt x="20" y="0"/>
                            <a:pt x="20" y="0"/>
                            <a:pt x="20" y="0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4" name="Freeform 131"/>
                    <p:cNvSpPr>
                      <a:spLocks/>
                    </p:cNvSpPr>
                    <p:nvPr/>
                  </p:nvSpPr>
                  <p:spPr bwMode="auto">
                    <a:xfrm>
                      <a:off x="2393" y="2966"/>
                      <a:ext cx="164" cy="45"/>
                    </a:xfrm>
                    <a:custGeom>
                      <a:avLst/>
                      <a:gdLst>
                        <a:gd name="T0" fmla="*/ 20 w 43"/>
                        <a:gd name="T1" fmla="*/ 0 h 12"/>
                        <a:gd name="T2" fmla="*/ 16 w 43"/>
                        <a:gd name="T3" fmla="*/ 0 h 12"/>
                        <a:gd name="T4" fmla="*/ 16 w 43"/>
                        <a:gd name="T5" fmla="*/ 1 h 12"/>
                        <a:gd name="T6" fmla="*/ 0 w 43"/>
                        <a:gd name="T7" fmla="*/ 0 h 12"/>
                        <a:gd name="T8" fmla="*/ 14 w 43"/>
                        <a:gd name="T9" fmla="*/ 12 h 12"/>
                        <a:gd name="T10" fmla="*/ 43 w 43"/>
                        <a:gd name="T11" fmla="*/ 12 h 12"/>
                        <a:gd name="T12" fmla="*/ 20 w 43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3" h="12">
                          <a:moveTo>
                            <a:pt x="20" y="0"/>
                          </a:moveTo>
                          <a:cubicBezTo>
                            <a:pt x="16" y="0"/>
                            <a:pt x="16" y="0"/>
                            <a:pt x="16" y="0"/>
                          </a:cubicBezTo>
                          <a:cubicBezTo>
                            <a:pt x="16" y="1"/>
                            <a:pt x="16" y="1"/>
                            <a:pt x="16" y="1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7"/>
                            <a:pt x="6" y="12"/>
                            <a:pt x="14" y="12"/>
                          </a:cubicBezTo>
                          <a:cubicBezTo>
                            <a:pt x="43" y="12"/>
                            <a:pt x="43" y="12"/>
                            <a:pt x="43" y="12"/>
                          </a:cubicBezTo>
                          <a:cubicBezTo>
                            <a:pt x="38" y="5"/>
                            <a:pt x="30" y="0"/>
                            <a:pt x="20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5" name="Freeform 132"/>
                    <p:cNvSpPr>
                      <a:spLocks/>
                    </p:cNvSpPr>
                    <p:nvPr/>
                  </p:nvSpPr>
                  <p:spPr bwMode="auto">
                    <a:xfrm>
                      <a:off x="2053" y="2453"/>
                      <a:ext cx="424" cy="518"/>
                    </a:xfrm>
                    <a:custGeom>
                      <a:avLst/>
                      <a:gdLst>
                        <a:gd name="T0" fmla="*/ 54 w 111"/>
                        <a:gd name="T1" fmla="*/ 0 h 137"/>
                        <a:gd name="T2" fmla="*/ 54 w 111"/>
                        <a:gd name="T3" fmla="*/ 1 h 137"/>
                        <a:gd name="T4" fmla="*/ 78 w 111"/>
                        <a:gd name="T5" fmla="*/ 1 h 137"/>
                        <a:gd name="T6" fmla="*/ 111 w 111"/>
                        <a:gd name="T7" fmla="*/ 36 h 137"/>
                        <a:gd name="T8" fmla="*/ 111 w 111"/>
                        <a:gd name="T9" fmla="*/ 36 h 137"/>
                        <a:gd name="T10" fmla="*/ 111 w 111"/>
                        <a:gd name="T11" fmla="*/ 37 h 137"/>
                        <a:gd name="T12" fmla="*/ 111 w 111"/>
                        <a:gd name="T13" fmla="*/ 37 h 137"/>
                        <a:gd name="T14" fmla="*/ 105 w 111"/>
                        <a:gd name="T15" fmla="*/ 137 h 137"/>
                        <a:gd name="T16" fmla="*/ 89 w 111"/>
                        <a:gd name="T17" fmla="*/ 136 h 137"/>
                        <a:gd name="T18" fmla="*/ 82 w 111"/>
                        <a:gd name="T19" fmla="*/ 37 h 137"/>
                        <a:gd name="T20" fmla="*/ 33 w 111"/>
                        <a:gd name="T21" fmla="*/ 38 h 137"/>
                        <a:gd name="T22" fmla="*/ 0 w 111"/>
                        <a:gd name="T23" fmla="*/ 0 h 137"/>
                        <a:gd name="T24" fmla="*/ 54 w 111"/>
                        <a:gd name="T25" fmla="*/ 0 h 1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11" h="137">
                          <a:moveTo>
                            <a:pt x="54" y="0"/>
                          </a:moveTo>
                          <a:cubicBezTo>
                            <a:pt x="54" y="1"/>
                            <a:pt x="54" y="1"/>
                            <a:pt x="54" y="1"/>
                          </a:cubicBezTo>
                          <a:cubicBezTo>
                            <a:pt x="78" y="1"/>
                            <a:pt x="78" y="1"/>
                            <a:pt x="78" y="1"/>
                          </a:cubicBezTo>
                          <a:cubicBezTo>
                            <a:pt x="96" y="1"/>
                            <a:pt x="110" y="18"/>
                            <a:pt x="111" y="36"/>
                          </a:cubicBezTo>
                          <a:cubicBezTo>
                            <a:pt x="111" y="36"/>
                            <a:pt x="111" y="36"/>
                            <a:pt x="111" y="36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05" y="137"/>
                            <a:pt x="105" y="137"/>
                            <a:pt x="105" y="137"/>
                          </a:cubicBezTo>
                          <a:cubicBezTo>
                            <a:pt x="89" y="136"/>
                            <a:pt x="89" y="136"/>
                            <a:pt x="89" y="136"/>
                          </a:cubicBezTo>
                          <a:cubicBezTo>
                            <a:pt x="82" y="37"/>
                            <a:pt x="82" y="37"/>
                            <a:pt x="82" y="37"/>
                          </a:cubicBezTo>
                          <a:cubicBezTo>
                            <a:pt x="33" y="38"/>
                            <a:pt x="33" y="38"/>
                            <a:pt x="33" y="38"/>
                          </a:cubicBezTo>
                          <a:cubicBezTo>
                            <a:pt x="14" y="38"/>
                            <a:pt x="0" y="19"/>
                            <a:pt x="0" y="0"/>
                          </a:cubicBezTo>
                          <a:cubicBezTo>
                            <a:pt x="54" y="0"/>
                            <a:pt x="54" y="0"/>
                            <a:pt x="54" y="0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6" name="Freeform 133"/>
                    <p:cNvSpPr>
                      <a:spLocks/>
                    </p:cNvSpPr>
                    <p:nvPr/>
                  </p:nvSpPr>
                  <p:spPr bwMode="auto">
                    <a:xfrm>
                      <a:off x="2057" y="2457"/>
                      <a:ext cx="420" cy="514"/>
                    </a:xfrm>
                    <a:custGeom>
                      <a:avLst/>
                      <a:gdLst>
                        <a:gd name="T0" fmla="*/ 77 w 110"/>
                        <a:gd name="T1" fmla="*/ 0 h 136"/>
                        <a:gd name="T2" fmla="*/ 64 w 110"/>
                        <a:gd name="T3" fmla="*/ 0 h 136"/>
                        <a:gd name="T4" fmla="*/ 0 w 110"/>
                        <a:gd name="T5" fmla="*/ 9 h 136"/>
                        <a:gd name="T6" fmla="*/ 32 w 110"/>
                        <a:gd name="T7" fmla="*/ 37 h 136"/>
                        <a:gd name="T8" fmla="*/ 81 w 110"/>
                        <a:gd name="T9" fmla="*/ 36 h 136"/>
                        <a:gd name="T10" fmla="*/ 88 w 110"/>
                        <a:gd name="T11" fmla="*/ 135 h 136"/>
                        <a:gd name="T12" fmla="*/ 104 w 110"/>
                        <a:gd name="T13" fmla="*/ 136 h 136"/>
                        <a:gd name="T14" fmla="*/ 110 w 110"/>
                        <a:gd name="T15" fmla="*/ 36 h 136"/>
                        <a:gd name="T16" fmla="*/ 110 w 110"/>
                        <a:gd name="T17" fmla="*/ 36 h 136"/>
                        <a:gd name="T18" fmla="*/ 110 w 110"/>
                        <a:gd name="T19" fmla="*/ 35 h 136"/>
                        <a:gd name="T20" fmla="*/ 110 w 110"/>
                        <a:gd name="T21" fmla="*/ 35 h 136"/>
                        <a:gd name="T22" fmla="*/ 77 w 110"/>
                        <a:gd name="T23" fmla="*/ 0 h 1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10" h="136">
                          <a:moveTo>
                            <a:pt x="77" y="0"/>
                          </a:moveTo>
                          <a:cubicBezTo>
                            <a:pt x="64" y="0"/>
                            <a:pt x="64" y="0"/>
                            <a:pt x="64" y="0"/>
                          </a:cubicBezTo>
                          <a:cubicBezTo>
                            <a:pt x="0" y="9"/>
                            <a:pt x="0" y="9"/>
                            <a:pt x="0" y="9"/>
                          </a:cubicBezTo>
                          <a:cubicBezTo>
                            <a:pt x="4" y="23"/>
                            <a:pt x="17" y="37"/>
                            <a:pt x="32" y="37"/>
                          </a:cubicBezTo>
                          <a:cubicBezTo>
                            <a:pt x="81" y="36"/>
                            <a:pt x="81" y="36"/>
                            <a:pt x="81" y="36"/>
                          </a:cubicBezTo>
                          <a:cubicBezTo>
                            <a:pt x="88" y="135"/>
                            <a:pt x="88" y="135"/>
                            <a:pt x="88" y="135"/>
                          </a:cubicBezTo>
                          <a:cubicBezTo>
                            <a:pt x="104" y="136"/>
                            <a:pt x="104" y="136"/>
                            <a:pt x="104" y="136"/>
                          </a:cubicBezTo>
                          <a:cubicBezTo>
                            <a:pt x="110" y="36"/>
                            <a:pt x="110" y="36"/>
                            <a:pt x="110" y="36"/>
                          </a:cubicBezTo>
                          <a:cubicBezTo>
                            <a:pt x="110" y="36"/>
                            <a:pt x="110" y="36"/>
                            <a:pt x="110" y="36"/>
                          </a:cubicBezTo>
                          <a:cubicBezTo>
                            <a:pt x="110" y="35"/>
                            <a:pt x="110" y="35"/>
                            <a:pt x="110" y="35"/>
                          </a:cubicBezTo>
                          <a:cubicBezTo>
                            <a:pt x="110" y="35"/>
                            <a:pt x="110" y="35"/>
                            <a:pt x="110" y="35"/>
                          </a:cubicBezTo>
                          <a:cubicBezTo>
                            <a:pt x="109" y="17"/>
                            <a:pt x="95" y="0"/>
                            <a:pt x="77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7" name="Freeform 134"/>
                    <p:cNvSpPr>
                      <a:spLocks/>
                    </p:cNvSpPr>
                    <p:nvPr/>
                  </p:nvSpPr>
                  <p:spPr bwMode="auto">
                    <a:xfrm>
                      <a:off x="2034" y="1931"/>
                      <a:ext cx="287" cy="560"/>
                    </a:xfrm>
                    <a:custGeom>
                      <a:avLst/>
                      <a:gdLst>
                        <a:gd name="T0" fmla="*/ 3 w 75"/>
                        <a:gd name="T1" fmla="*/ 148 h 148"/>
                        <a:gd name="T2" fmla="*/ 70 w 75"/>
                        <a:gd name="T3" fmla="*/ 138 h 148"/>
                        <a:gd name="T4" fmla="*/ 66 w 75"/>
                        <a:gd name="T5" fmla="*/ 48 h 148"/>
                        <a:gd name="T6" fmla="*/ 49 w 75"/>
                        <a:gd name="T7" fmla="*/ 22 h 148"/>
                        <a:gd name="T8" fmla="*/ 35 w 75"/>
                        <a:gd name="T9" fmla="*/ 15 h 148"/>
                        <a:gd name="T10" fmla="*/ 20 w 75"/>
                        <a:gd name="T11" fmla="*/ 12 h 148"/>
                        <a:gd name="T12" fmla="*/ 1 w 75"/>
                        <a:gd name="T13" fmla="*/ 102 h 148"/>
                        <a:gd name="T14" fmla="*/ 3 w 75"/>
                        <a:gd name="T15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75" h="148">
                          <a:moveTo>
                            <a:pt x="3" y="148"/>
                          </a:moveTo>
                          <a:cubicBezTo>
                            <a:pt x="70" y="138"/>
                            <a:pt x="70" y="138"/>
                            <a:pt x="70" y="138"/>
                          </a:cubicBezTo>
                          <a:cubicBezTo>
                            <a:pt x="75" y="109"/>
                            <a:pt x="68" y="56"/>
                            <a:pt x="66" y="48"/>
                          </a:cubicBezTo>
                          <a:cubicBezTo>
                            <a:pt x="64" y="40"/>
                            <a:pt x="58" y="28"/>
                            <a:pt x="49" y="22"/>
                          </a:cubicBezTo>
                          <a:cubicBezTo>
                            <a:pt x="45" y="19"/>
                            <a:pt x="40" y="15"/>
                            <a:pt x="35" y="15"/>
                          </a:cubicBezTo>
                          <a:cubicBezTo>
                            <a:pt x="30" y="15"/>
                            <a:pt x="37" y="0"/>
                            <a:pt x="20" y="12"/>
                          </a:cubicBezTo>
                          <a:cubicBezTo>
                            <a:pt x="3" y="24"/>
                            <a:pt x="1" y="102"/>
                            <a:pt x="1" y="102"/>
                          </a:cubicBezTo>
                          <a:cubicBezTo>
                            <a:pt x="1" y="115"/>
                            <a:pt x="0" y="140"/>
                            <a:pt x="3" y="148"/>
                          </a:cubicBezTo>
                        </a:path>
                      </a:pathLst>
                    </a:custGeom>
                    <a:solidFill>
                      <a:srgbClr val="5A1D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8" name="Freeform 135"/>
                    <p:cNvSpPr>
                      <a:spLocks/>
                    </p:cNvSpPr>
                    <p:nvPr/>
                  </p:nvSpPr>
                  <p:spPr bwMode="auto">
                    <a:xfrm>
                      <a:off x="2103" y="1893"/>
                      <a:ext cx="111" cy="121"/>
                    </a:xfrm>
                    <a:custGeom>
                      <a:avLst/>
                      <a:gdLst>
                        <a:gd name="T0" fmla="*/ 107 w 111"/>
                        <a:gd name="T1" fmla="*/ 121 h 121"/>
                        <a:gd name="T2" fmla="*/ 0 w 111"/>
                        <a:gd name="T3" fmla="*/ 87 h 121"/>
                        <a:gd name="T4" fmla="*/ 23 w 111"/>
                        <a:gd name="T5" fmla="*/ 0 h 121"/>
                        <a:gd name="T6" fmla="*/ 111 w 111"/>
                        <a:gd name="T7" fmla="*/ 64 h 121"/>
                        <a:gd name="T8" fmla="*/ 107 w 111"/>
                        <a:gd name="T9" fmla="*/ 121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1" h="121">
                          <a:moveTo>
                            <a:pt x="107" y="121"/>
                          </a:moveTo>
                          <a:lnTo>
                            <a:pt x="0" y="87"/>
                          </a:lnTo>
                          <a:lnTo>
                            <a:pt x="23" y="0"/>
                          </a:lnTo>
                          <a:lnTo>
                            <a:pt x="111" y="64"/>
                          </a:lnTo>
                          <a:lnTo>
                            <a:pt x="107" y="121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19" name="Freeform 136"/>
                    <p:cNvSpPr>
                      <a:spLocks/>
                    </p:cNvSpPr>
                    <p:nvPr/>
                  </p:nvSpPr>
                  <p:spPr bwMode="auto">
                    <a:xfrm>
                      <a:off x="2103" y="1893"/>
                      <a:ext cx="111" cy="121"/>
                    </a:xfrm>
                    <a:custGeom>
                      <a:avLst/>
                      <a:gdLst>
                        <a:gd name="T0" fmla="*/ 107 w 111"/>
                        <a:gd name="T1" fmla="*/ 121 h 121"/>
                        <a:gd name="T2" fmla="*/ 0 w 111"/>
                        <a:gd name="T3" fmla="*/ 87 h 121"/>
                        <a:gd name="T4" fmla="*/ 23 w 111"/>
                        <a:gd name="T5" fmla="*/ 0 h 121"/>
                        <a:gd name="T6" fmla="*/ 111 w 111"/>
                        <a:gd name="T7" fmla="*/ 64 h 121"/>
                        <a:gd name="T8" fmla="*/ 107 w 111"/>
                        <a:gd name="T9" fmla="*/ 121 h 1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1" h="121">
                          <a:moveTo>
                            <a:pt x="107" y="121"/>
                          </a:moveTo>
                          <a:lnTo>
                            <a:pt x="0" y="87"/>
                          </a:lnTo>
                          <a:lnTo>
                            <a:pt x="23" y="0"/>
                          </a:lnTo>
                          <a:lnTo>
                            <a:pt x="111" y="64"/>
                          </a:lnTo>
                          <a:lnTo>
                            <a:pt x="107" y="121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20" name="Freeform 137"/>
                    <p:cNvSpPr>
                      <a:spLocks/>
                    </p:cNvSpPr>
                    <p:nvPr/>
                  </p:nvSpPr>
                  <p:spPr bwMode="auto">
                    <a:xfrm>
                      <a:off x="2103" y="2010"/>
                      <a:ext cx="382" cy="318"/>
                    </a:xfrm>
                    <a:custGeom>
                      <a:avLst/>
                      <a:gdLst>
                        <a:gd name="T0" fmla="*/ 85 w 100"/>
                        <a:gd name="T1" fmla="*/ 32 h 84"/>
                        <a:gd name="T2" fmla="*/ 55 w 100"/>
                        <a:gd name="T3" fmla="*/ 57 h 84"/>
                        <a:gd name="T4" fmla="*/ 40 w 100"/>
                        <a:gd name="T5" fmla="*/ 34 h 84"/>
                        <a:gd name="T6" fmla="*/ 26 w 100"/>
                        <a:gd name="T7" fmla="*/ 7 h 84"/>
                        <a:gd name="T8" fmla="*/ 7 w 100"/>
                        <a:gd name="T9" fmla="*/ 4 h 84"/>
                        <a:gd name="T10" fmla="*/ 5 w 100"/>
                        <a:gd name="T11" fmla="*/ 23 h 84"/>
                        <a:gd name="T12" fmla="*/ 42 w 100"/>
                        <a:gd name="T13" fmla="*/ 79 h 84"/>
                        <a:gd name="T14" fmla="*/ 52 w 100"/>
                        <a:gd name="T15" fmla="*/ 84 h 84"/>
                        <a:gd name="T16" fmla="*/ 56 w 100"/>
                        <a:gd name="T17" fmla="*/ 84 h 84"/>
                        <a:gd name="T18" fmla="*/ 63 w 100"/>
                        <a:gd name="T19" fmla="*/ 79 h 84"/>
                        <a:gd name="T20" fmla="*/ 97 w 100"/>
                        <a:gd name="T21" fmla="*/ 45 h 84"/>
                        <a:gd name="T22" fmla="*/ 98 w 100"/>
                        <a:gd name="T23" fmla="*/ 43 h 84"/>
                        <a:gd name="T24" fmla="*/ 97 w 100"/>
                        <a:gd name="T25" fmla="*/ 44 h 84"/>
                        <a:gd name="T26" fmla="*/ 85 w 100"/>
                        <a:gd name="T27" fmla="*/ 32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0" h="84">
                          <a:moveTo>
                            <a:pt x="85" y="32"/>
                          </a:moveTo>
                          <a:cubicBezTo>
                            <a:pt x="55" y="57"/>
                            <a:pt x="55" y="57"/>
                            <a:pt x="55" y="57"/>
                          </a:cubicBezTo>
                          <a:cubicBezTo>
                            <a:pt x="40" y="34"/>
                            <a:pt x="40" y="34"/>
                            <a:pt x="40" y="34"/>
                          </a:cubicBezTo>
                          <a:cubicBezTo>
                            <a:pt x="26" y="7"/>
                            <a:pt x="26" y="7"/>
                            <a:pt x="26" y="7"/>
                          </a:cubicBezTo>
                          <a:cubicBezTo>
                            <a:pt x="21" y="1"/>
                            <a:pt x="13" y="0"/>
                            <a:pt x="7" y="4"/>
                          </a:cubicBezTo>
                          <a:cubicBezTo>
                            <a:pt x="0" y="8"/>
                            <a:pt x="1" y="16"/>
                            <a:pt x="5" y="23"/>
                          </a:cubicBezTo>
                          <a:cubicBezTo>
                            <a:pt x="42" y="79"/>
                            <a:pt x="42" y="79"/>
                            <a:pt x="42" y="79"/>
                          </a:cubicBezTo>
                          <a:cubicBezTo>
                            <a:pt x="44" y="82"/>
                            <a:pt x="48" y="83"/>
                            <a:pt x="52" y="84"/>
                          </a:cubicBezTo>
                          <a:cubicBezTo>
                            <a:pt x="53" y="84"/>
                            <a:pt x="55" y="84"/>
                            <a:pt x="56" y="84"/>
                          </a:cubicBezTo>
                          <a:cubicBezTo>
                            <a:pt x="58" y="83"/>
                            <a:pt x="61" y="82"/>
                            <a:pt x="63" y="79"/>
                          </a:cubicBezTo>
                          <a:cubicBezTo>
                            <a:pt x="63" y="79"/>
                            <a:pt x="92" y="50"/>
                            <a:pt x="97" y="45"/>
                          </a:cubicBezTo>
                          <a:cubicBezTo>
                            <a:pt x="100" y="41"/>
                            <a:pt x="99" y="42"/>
                            <a:pt x="98" y="43"/>
                          </a:cubicBezTo>
                          <a:cubicBezTo>
                            <a:pt x="98" y="44"/>
                            <a:pt x="97" y="44"/>
                            <a:pt x="97" y="44"/>
                          </a:cubicBezTo>
                          <a:cubicBezTo>
                            <a:pt x="85" y="32"/>
                            <a:pt x="85" y="32"/>
                            <a:pt x="85" y="32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21" name="Freeform 138"/>
                    <p:cNvSpPr>
                      <a:spLocks/>
                    </p:cNvSpPr>
                    <p:nvPr/>
                  </p:nvSpPr>
                  <p:spPr bwMode="auto">
                    <a:xfrm>
                      <a:off x="2477" y="1984"/>
                      <a:ext cx="107" cy="151"/>
                    </a:xfrm>
                    <a:custGeom>
                      <a:avLst/>
                      <a:gdLst>
                        <a:gd name="T0" fmla="*/ 8 w 28"/>
                        <a:gd name="T1" fmla="*/ 38 h 40"/>
                        <a:gd name="T2" fmla="*/ 27 w 28"/>
                        <a:gd name="T3" fmla="*/ 6 h 40"/>
                        <a:gd name="T4" fmla="*/ 26 w 28"/>
                        <a:gd name="T5" fmla="*/ 1 h 40"/>
                        <a:gd name="T6" fmla="*/ 20 w 28"/>
                        <a:gd name="T7" fmla="*/ 2 h 40"/>
                        <a:gd name="T8" fmla="*/ 1 w 28"/>
                        <a:gd name="T9" fmla="*/ 33 h 40"/>
                        <a:gd name="T10" fmla="*/ 2 w 28"/>
                        <a:gd name="T11" fmla="*/ 39 h 40"/>
                        <a:gd name="T12" fmla="*/ 8 w 28"/>
                        <a:gd name="T13" fmla="*/ 38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8" h="40">
                          <a:moveTo>
                            <a:pt x="8" y="38"/>
                          </a:moveTo>
                          <a:cubicBezTo>
                            <a:pt x="27" y="6"/>
                            <a:pt x="27" y="6"/>
                            <a:pt x="27" y="6"/>
                          </a:cubicBezTo>
                          <a:cubicBezTo>
                            <a:pt x="28" y="5"/>
                            <a:pt x="28" y="2"/>
                            <a:pt x="26" y="1"/>
                          </a:cubicBezTo>
                          <a:cubicBezTo>
                            <a:pt x="24" y="0"/>
                            <a:pt x="22" y="0"/>
                            <a:pt x="20" y="2"/>
                          </a:cubicBezTo>
                          <a:cubicBezTo>
                            <a:pt x="1" y="33"/>
                            <a:pt x="1" y="33"/>
                            <a:pt x="1" y="33"/>
                          </a:cubicBezTo>
                          <a:cubicBezTo>
                            <a:pt x="0" y="35"/>
                            <a:pt x="0" y="38"/>
                            <a:pt x="2" y="39"/>
                          </a:cubicBezTo>
                          <a:cubicBezTo>
                            <a:pt x="4" y="40"/>
                            <a:pt x="7" y="40"/>
                            <a:pt x="8" y="38"/>
                          </a:cubicBezTo>
                        </a:path>
                      </a:pathLst>
                    </a:custGeom>
                    <a:solidFill>
                      <a:srgbClr val="221F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22" name="Freeform 139"/>
                    <p:cNvSpPr>
                      <a:spLocks/>
                    </p:cNvSpPr>
                    <p:nvPr/>
                  </p:nvSpPr>
                  <p:spPr bwMode="auto">
                    <a:xfrm>
                      <a:off x="2149" y="1931"/>
                      <a:ext cx="65" cy="53"/>
                    </a:xfrm>
                    <a:custGeom>
                      <a:avLst/>
                      <a:gdLst>
                        <a:gd name="T0" fmla="*/ 0 w 17"/>
                        <a:gd name="T1" fmla="*/ 0 h 14"/>
                        <a:gd name="T2" fmla="*/ 16 w 17"/>
                        <a:gd name="T3" fmla="*/ 14 h 14"/>
                        <a:gd name="T4" fmla="*/ 17 w 17"/>
                        <a:gd name="T5" fmla="*/ 11 h 14"/>
                        <a:gd name="T6" fmla="*/ 0 w 17"/>
                        <a:gd name="T7" fmla="*/ 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14">
                          <a:moveTo>
                            <a:pt x="0" y="0"/>
                          </a:moveTo>
                          <a:cubicBezTo>
                            <a:pt x="1" y="4"/>
                            <a:pt x="4" y="9"/>
                            <a:pt x="16" y="14"/>
                          </a:cubicBezTo>
                          <a:cubicBezTo>
                            <a:pt x="17" y="12"/>
                            <a:pt x="17" y="12"/>
                            <a:pt x="17" y="11"/>
                          </a:cubicBezTo>
                          <a:cubicBezTo>
                            <a:pt x="11" y="9"/>
                            <a:pt x="5" y="5"/>
                            <a:pt x="0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23" name="Freeform 14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22" y="1730"/>
                      <a:ext cx="237" cy="269"/>
                    </a:xfrm>
                    <a:custGeom>
                      <a:avLst/>
                      <a:gdLst>
                        <a:gd name="T0" fmla="*/ 60 w 62"/>
                        <a:gd name="T1" fmla="*/ 43 h 71"/>
                        <a:gd name="T2" fmla="*/ 58 w 62"/>
                        <a:gd name="T3" fmla="*/ 25 h 71"/>
                        <a:gd name="T4" fmla="*/ 58 w 62"/>
                        <a:gd name="T5" fmla="*/ 22 h 71"/>
                        <a:gd name="T6" fmla="*/ 58 w 62"/>
                        <a:gd name="T7" fmla="*/ 22 h 71"/>
                        <a:gd name="T8" fmla="*/ 37 w 62"/>
                        <a:gd name="T9" fmla="*/ 0 h 71"/>
                        <a:gd name="T10" fmla="*/ 34 w 62"/>
                        <a:gd name="T11" fmla="*/ 22 h 71"/>
                        <a:gd name="T12" fmla="*/ 32 w 62"/>
                        <a:gd name="T13" fmla="*/ 28 h 71"/>
                        <a:gd name="T14" fmla="*/ 28 w 62"/>
                        <a:gd name="T15" fmla="*/ 26 h 71"/>
                        <a:gd name="T16" fmla="*/ 18 w 62"/>
                        <a:gd name="T17" fmla="*/ 6 h 71"/>
                        <a:gd name="T18" fmla="*/ 12 w 62"/>
                        <a:gd name="T19" fmla="*/ 30 h 71"/>
                        <a:gd name="T20" fmla="*/ 14 w 62"/>
                        <a:gd name="T21" fmla="*/ 34 h 71"/>
                        <a:gd name="T22" fmla="*/ 14 w 62"/>
                        <a:gd name="T23" fmla="*/ 34 h 71"/>
                        <a:gd name="T24" fmla="*/ 14 w 62"/>
                        <a:gd name="T25" fmla="*/ 34 h 71"/>
                        <a:gd name="T26" fmla="*/ 0 w 62"/>
                        <a:gd name="T27" fmla="*/ 46 h 71"/>
                        <a:gd name="T28" fmla="*/ 0 w 62"/>
                        <a:gd name="T29" fmla="*/ 46 h 71"/>
                        <a:gd name="T30" fmla="*/ 0 w 62"/>
                        <a:gd name="T31" fmla="*/ 46 h 71"/>
                        <a:gd name="T32" fmla="*/ 0 w 62"/>
                        <a:gd name="T33" fmla="*/ 46 h 71"/>
                        <a:gd name="T34" fmla="*/ 0 w 62"/>
                        <a:gd name="T35" fmla="*/ 46 h 71"/>
                        <a:gd name="T36" fmla="*/ 32 w 62"/>
                        <a:gd name="T37" fmla="*/ 68 h 71"/>
                        <a:gd name="T38" fmla="*/ 41 w 62"/>
                        <a:gd name="T39" fmla="*/ 68 h 71"/>
                        <a:gd name="T40" fmla="*/ 45 w 62"/>
                        <a:gd name="T41" fmla="*/ 60 h 71"/>
                        <a:gd name="T42" fmla="*/ 37 w 62"/>
                        <a:gd name="T43" fmla="*/ 45 h 71"/>
                        <a:gd name="T44" fmla="*/ 39 w 62"/>
                        <a:gd name="T45" fmla="*/ 46 h 71"/>
                        <a:gd name="T46" fmla="*/ 39 w 62"/>
                        <a:gd name="T47" fmla="*/ 46 h 71"/>
                        <a:gd name="T48" fmla="*/ 50 w 62"/>
                        <a:gd name="T49" fmla="*/ 52 h 71"/>
                        <a:gd name="T50" fmla="*/ 53 w 62"/>
                        <a:gd name="T51" fmla="*/ 46 h 71"/>
                        <a:gd name="T52" fmla="*/ 60 w 62"/>
                        <a:gd name="T53" fmla="*/ 43 h 71"/>
                        <a:gd name="T54" fmla="*/ 48 w 62"/>
                        <a:gd name="T55" fmla="*/ 34 h 71"/>
                        <a:gd name="T56" fmla="*/ 45 w 62"/>
                        <a:gd name="T57" fmla="*/ 32 h 71"/>
                        <a:gd name="T58" fmla="*/ 45 w 62"/>
                        <a:gd name="T59" fmla="*/ 30 h 71"/>
                        <a:gd name="T60" fmla="*/ 48 w 62"/>
                        <a:gd name="T61" fmla="*/ 28 h 71"/>
                        <a:gd name="T62" fmla="*/ 49 w 62"/>
                        <a:gd name="T63" fmla="*/ 28 h 71"/>
                        <a:gd name="T64" fmla="*/ 51 w 62"/>
                        <a:gd name="T65" fmla="*/ 31 h 71"/>
                        <a:gd name="T66" fmla="*/ 48 w 62"/>
                        <a:gd name="T67" fmla="*/ 34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62" h="71">
                          <a:moveTo>
                            <a:pt x="60" y="43"/>
                          </a:moveTo>
                          <a:cubicBezTo>
                            <a:pt x="60" y="42"/>
                            <a:pt x="57" y="27"/>
                            <a:pt x="58" y="25"/>
                          </a:cubicBezTo>
                          <a:cubicBezTo>
                            <a:pt x="58" y="24"/>
                            <a:pt x="58" y="23"/>
                            <a:pt x="58" y="22"/>
                          </a:cubicBezTo>
                          <a:cubicBezTo>
                            <a:pt x="58" y="22"/>
                            <a:pt x="58" y="22"/>
                            <a:pt x="58" y="22"/>
                          </a:cubicBezTo>
                          <a:cubicBezTo>
                            <a:pt x="51" y="21"/>
                            <a:pt x="40" y="3"/>
                            <a:pt x="37" y="0"/>
                          </a:cubicBezTo>
                          <a:cubicBezTo>
                            <a:pt x="33" y="2"/>
                            <a:pt x="36" y="20"/>
                            <a:pt x="34" y="22"/>
                          </a:cubicBezTo>
                          <a:cubicBezTo>
                            <a:pt x="33" y="24"/>
                            <a:pt x="32" y="27"/>
                            <a:pt x="32" y="28"/>
                          </a:cubicBezTo>
                          <a:cubicBezTo>
                            <a:pt x="30" y="30"/>
                            <a:pt x="28" y="26"/>
                            <a:pt x="28" y="26"/>
                          </a:cubicBezTo>
                          <a:cubicBezTo>
                            <a:pt x="28" y="26"/>
                            <a:pt x="20" y="8"/>
                            <a:pt x="18" y="6"/>
                          </a:cubicBezTo>
                          <a:cubicBezTo>
                            <a:pt x="13" y="6"/>
                            <a:pt x="13" y="26"/>
                            <a:pt x="12" y="30"/>
                          </a:cubicBezTo>
                          <a:cubicBezTo>
                            <a:pt x="12" y="32"/>
                            <a:pt x="14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14" y="34"/>
                            <a:pt x="9" y="47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0" y="46"/>
                            <a:pt x="0" y="46"/>
                            <a:pt x="0" y="46"/>
                          </a:cubicBezTo>
                          <a:cubicBezTo>
                            <a:pt x="8" y="59"/>
                            <a:pt x="24" y="64"/>
                            <a:pt x="32" y="68"/>
                          </a:cubicBezTo>
                          <a:cubicBezTo>
                            <a:pt x="39" y="71"/>
                            <a:pt x="41" y="68"/>
                            <a:pt x="41" y="68"/>
                          </a:cubicBezTo>
                          <a:cubicBezTo>
                            <a:pt x="45" y="60"/>
                            <a:pt x="45" y="60"/>
                            <a:pt x="45" y="60"/>
                          </a:cubicBezTo>
                          <a:cubicBezTo>
                            <a:pt x="39" y="56"/>
                            <a:pt x="37" y="45"/>
                            <a:pt x="37" y="45"/>
                          </a:cubicBezTo>
                          <a:cubicBezTo>
                            <a:pt x="39" y="46"/>
                            <a:pt x="39" y="46"/>
                            <a:pt x="39" y="46"/>
                          </a:cubicBezTo>
                          <a:cubicBezTo>
                            <a:pt x="39" y="46"/>
                            <a:pt x="39" y="46"/>
                            <a:pt x="39" y="46"/>
                          </a:cubicBezTo>
                          <a:cubicBezTo>
                            <a:pt x="50" y="52"/>
                            <a:pt x="50" y="52"/>
                            <a:pt x="50" y="52"/>
                          </a:cubicBezTo>
                          <a:cubicBezTo>
                            <a:pt x="53" y="46"/>
                            <a:pt x="53" y="46"/>
                            <a:pt x="53" y="46"/>
                          </a:cubicBezTo>
                          <a:cubicBezTo>
                            <a:pt x="62" y="49"/>
                            <a:pt x="61" y="44"/>
                            <a:pt x="60" y="43"/>
                          </a:cubicBezTo>
                          <a:moveTo>
                            <a:pt x="48" y="34"/>
                          </a:moveTo>
                          <a:cubicBezTo>
                            <a:pt x="47" y="34"/>
                            <a:pt x="46" y="33"/>
                            <a:pt x="45" y="32"/>
                          </a:cubicBezTo>
                          <a:cubicBezTo>
                            <a:pt x="45" y="31"/>
                            <a:pt x="45" y="31"/>
                            <a:pt x="45" y="30"/>
                          </a:cubicBezTo>
                          <a:cubicBezTo>
                            <a:pt x="46" y="29"/>
                            <a:pt x="47" y="28"/>
                            <a:pt x="48" y="28"/>
                          </a:cubicBezTo>
                          <a:cubicBezTo>
                            <a:pt x="48" y="28"/>
                            <a:pt x="49" y="28"/>
                            <a:pt x="49" y="28"/>
                          </a:cubicBezTo>
                          <a:cubicBezTo>
                            <a:pt x="51" y="28"/>
                            <a:pt x="52" y="30"/>
                            <a:pt x="51" y="31"/>
                          </a:cubicBezTo>
                          <a:cubicBezTo>
                            <a:pt x="51" y="33"/>
                            <a:pt x="49" y="34"/>
                            <a:pt x="48" y="34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24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2038" y="1549"/>
                      <a:ext cx="359" cy="359"/>
                    </a:xfrm>
                    <a:custGeom>
                      <a:avLst/>
                      <a:gdLst>
                        <a:gd name="T0" fmla="*/ 81 w 94"/>
                        <a:gd name="T1" fmla="*/ 37 h 95"/>
                        <a:gd name="T2" fmla="*/ 57 w 94"/>
                        <a:gd name="T3" fmla="*/ 18 h 95"/>
                        <a:gd name="T4" fmla="*/ 39 w 94"/>
                        <a:gd name="T5" fmla="*/ 17 h 95"/>
                        <a:gd name="T6" fmla="*/ 26 w 94"/>
                        <a:gd name="T7" fmla="*/ 3 h 95"/>
                        <a:gd name="T8" fmla="*/ 5 w 94"/>
                        <a:gd name="T9" fmla="*/ 15 h 95"/>
                        <a:gd name="T10" fmla="*/ 12 w 94"/>
                        <a:gd name="T11" fmla="*/ 34 h 95"/>
                        <a:gd name="T12" fmla="*/ 5 w 94"/>
                        <a:gd name="T13" fmla="*/ 47 h 95"/>
                        <a:gd name="T14" fmla="*/ 22 w 94"/>
                        <a:gd name="T15" fmla="*/ 94 h 95"/>
                        <a:gd name="T16" fmla="*/ 23 w 94"/>
                        <a:gd name="T17" fmla="*/ 94 h 95"/>
                        <a:gd name="T18" fmla="*/ 23 w 94"/>
                        <a:gd name="T19" fmla="*/ 94 h 95"/>
                        <a:gd name="T20" fmla="*/ 36 w 94"/>
                        <a:gd name="T21" fmla="*/ 82 h 95"/>
                        <a:gd name="T22" fmla="*/ 36 w 94"/>
                        <a:gd name="T23" fmla="*/ 82 h 95"/>
                        <a:gd name="T24" fmla="*/ 36 w 94"/>
                        <a:gd name="T25" fmla="*/ 82 h 95"/>
                        <a:gd name="T26" fmla="*/ 36 w 94"/>
                        <a:gd name="T27" fmla="*/ 79 h 95"/>
                        <a:gd name="T28" fmla="*/ 37 w 94"/>
                        <a:gd name="T29" fmla="*/ 74 h 95"/>
                        <a:gd name="T30" fmla="*/ 40 w 94"/>
                        <a:gd name="T31" fmla="*/ 65 h 95"/>
                        <a:gd name="T32" fmla="*/ 45 w 94"/>
                        <a:gd name="T33" fmla="*/ 66 h 95"/>
                        <a:gd name="T34" fmla="*/ 50 w 94"/>
                        <a:gd name="T35" fmla="*/ 74 h 95"/>
                        <a:gd name="T36" fmla="*/ 54 w 94"/>
                        <a:gd name="T37" fmla="*/ 76 h 95"/>
                        <a:gd name="T38" fmla="*/ 62 w 94"/>
                        <a:gd name="T39" fmla="*/ 53 h 95"/>
                        <a:gd name="T40" fmla="*/ 62 w 94"/>
                        <a:gd name="T41" fmla="*/ 53 h 95"/>
                        <a:gd name="T42" fmla="*/ 66 w 94"/>
                        <a:gd name="T43" fmla="*/ 62 h 95"/>
                        <a:gd name="T44" fmla="*/ 80 w 94"/>
                        <a:gd name="T45" fmla="*/ 70 h 95"/>
                        <a:gd name="T46" fmla="*/ 80 w 94"/>
                        <a:gd name="T47" fmla="*/ 70 h 95"/>
                        <a:gd name="T48" fmla="*/ 92 w 94"/>
                        <a:gd name="T49" fmla="*/ 58 h 95"/>
                        <a:gd name="T50" fmla="*/ 81 w 94"/>
                        <a:gd name="T51" fmla="*/ 37 h 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</a:cxnLst>
                      <a:rect l="0" t="0" r="r" b="b"/>
                      <a:pathLst>
                        <a:path w="94" h="95">
                          <a:moveTo>
                            <a:pt x="81" y="37"/>
                          </a:moveTo>
                          <a:cubicBezTo>
                            <a:pt x="76" y="28"/>
                            <a:pt x="67" y="21"/>
                            <a:pt x="57" y="18"/>
                          </a:cubicBezTo>
                          <a:cubicBezTo>
                            <a:pt x="51" y="17"/>
                            <a:pt x="45" y="16"/>
                            <a:pt x="39" y="17"/>
                          </a:cubicBezTo>
                          <a:cubicBezTo>
                            <a:pt x="38" y="11"/>
                            <a:pt x="33" y="5"/>
                            <a:pt x="26" y="3"/>
                          </a:cubicBezTo>
                          <a:cubicBezTo>
                            <a:pt x="17" y="0"/>
                            <a:pt x="7" y="5"/>
                            <a:pt x="5" y="15"/>
                          </a:cubicBezTo>
                          <a:cubicBezTo>
                            <a:pt x="2" y="22"/>
                            <a:pt x="6" y="30"/>
                            <a:pt x="12" y="34"/>
                          </a:cubicBezTo>
                          <a:cubicBezTo>
                            <a:pt x="9" y="38"/>
                            <a:pt x="6" y="42"/>
                            <a:pt x="5" y="47"/>
                          </a:cubicBezTo>
                          <a:cubicBezTo>
                            <a:pt x="0" y="65"/>
                            <a:pt x="7" y="84"/>
                            <a:pt x="22" y="94"/>
                          </a:cubicBezTo>
                          <a:cubicBezTo>
                            <a:pt x="23" y="94"/>
                            <a:pt x="23" y="94"/>
                            <a:pt x="23" y="94"/>
                          </a:cubicBezTo>
                          <a:cubicBezTo>
                            <a:pt x="23" y="94"/>
                            <a:pt x="23" y="94"/>
                            <a:pt x="23" y="94"/>
                          </a:cubicBezTo>
                          <a:cubicBezTo>
                            <a:pt x="31" y="95"/>
                            <a:pt x="36" y="82"/>
                            <a:pt x="36" y="82"/>
                          </a:cubicBezTo>
                          <a:cubicBezTo>
                            <a:pt x="36" y="82"/>
                            <a:pt x="36" y="82"/>
                            <a:pt x="36" y="82"/>
                          </a:cubicBezTo>
                          <a:cubicBezTo>
                            <a:pt x="36" y="82"/>
                            <a:pt x="36" y="82"/>
                            <a:pt x="36" y="82"/>
                          </a:cubicBezTo>
                          <a:cubicBezTo>
                            <a:pt x="36" y="82"/>
                            <a:pt x="36" y="81"/>
                            <a:pt x="36" y="79"/>
                          </a:cubicBezTo>
                          <a:cubicBezTo>
                            <a:pt x="36" y="78"/>
                            <a:pt x="36" y="76"/>
                            <a:pt x="37" y="74"/>
                          </a:cubicBezTo>
                          <a:cubicBezTo>
                            <a:pt x="37" y="70"/>
                            <a:pt x="38" y="67"/>
                            <a:pt x="40" y="65"/>
                          </a:cubicBezTo>
                          <a:cubicBezTo>
                            <a:pt x="41" y="64"/>
                            <a:pt x="43" y="64"/>
                            <a:pt x="45" y="66"/>
                          </a:cubicBezTo>
                          <a:cubicBezTo>
                            <a:pt x="48" y="69"/>
                            <a:pt x="50" y="74"/>
                            <a:pt x="50" y="74"/>
                          </a:cubicBezTo>
                          <a:cubicBezTo>
                            <a:pt x="50" y="74"/>
                            <a:pt x="52" y="78"/>
                            <a:pt x="54" y="76"/>
                          </a:cubicBezTo>
                          <a:cubicBezTo>
                            <a:pt x="62" y="53"/>
                            <a:pt x="62" y="53"/>
                            <a:pt x="62" y="53"/>
                          </a:cubicBezTo>
                          <a:cubicBezTo>
                            <a:pt x="62" y="53"/>
                            <a:pt x="62" y="53"/>
                            <a:pt x="62" y="53"/>
                          </a:cubicBezTo>
                          <a:cubicBezTo>
                            <a:pt x="62" y="54"/>
                            <a:pt x="63" y="58"/>
                            <a:pt x="66" y="62"/>
                          </a:cubicBezTo>
                          <a:cubicBezTo>
                            <a:pt x="69" y="66"/>
                            <a:pt x="73" y="69"/>
                            <a:pt x="80" y="70"/>
                          </a:cubicBezTo>
                          <a:cubicBezTo>
                            <a:pt x="80" y="70"/>
                            <a:pt x="80" y="70"/>
                            <a:pt x="80" y="70"/>
                          </a:cubicBezTo>
                          <a:cubicBezTo>
                            <a:pt x="86" y="68"/>
                            <a:pt x="90" y="64"/>
                            <a:pt x="92" y="58"/>
                          </a:cubicBezTo>
                          <a:cubicBezTo>
                            <a:pt x="94" y="49"/>
                            <a:pt x="89" y="40"/>
                            <a:pt x="81" y="37"/>
                          </a:cubicBezTo>
                        </a:path>
                      </a:pathLst>
                    </a:custGeom>
                    <a:solidFill>
                      <a:srgbClr val="17244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 dirty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25" name="Freeform 142"/>
                    <p:cNvSpPr>
                      <a:spLocks/>
                    </p:cNvSpPr>
                    <p:nvPr/>
                  </p:nvSpPr>
                  <p:spPr bwMode="auto">
                    <a:xfrm>
                      <a:off x="2443" y="2040"/>
                      <a:ext cx="87" cy="133"/>
                    </a:xfrm>
                    <a:custGeom>
                      <a:avLst/>
                      <a:gdLst>
                        <a:gd name="T0" fmla="*/ 23 w 23"/>
                        <a:gd name="T1" fmla="*/ 11 h 35"/>
                        <a:gd name="T2" fmla="*/ 12 w 23"/>
                        <a:gd name="T3" fmla="*/ 11 h 35"/>
                        <a:gd name="T4" fmla="*/ 18 w 23"/>
                        <a:gd name="T5" fmla="*/ 6 h 35"/>
                        <a:gd name="T6" fmla="*/ 16 w 23"/>
                        <a:gd name="T7" fmla="*/ 0 h 35"/>
                        <a:gd name="T8" fmla="*/ 3 w 23"/>
                        <a:gd name="T9" fmla="*/ 10 h 35"/>
                        <a:gd name="T10" fmla="*/ 1 w 23"/>
                        <a:gd name="T11" fmla="*/ 21 h 35"/>
                        <a:gd name="T12" fmla="*/ 10 w 23"/>
                        <a:gd name="T13" fmla="*/ 35 h 35"/>
                        <a:gd name="T14" fmla="*/ 17 w 23"/>
                        <a:gd name="T15" fmla="*/ 30 h 35"/>
                        <a:gd name="T16" fmla="*/ 23 w 23"/>
                        <a:gd name="T17" fmla="*/ 11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" h="35">
                          <a:moveTo>
                            <a:pt x="23" y="11"/>
                          </a:moveTo>
                          <a:cubicBezTo>
                            <a:pt x="12" y="11"/>
                            <a:pt x="12" y="11"/>
                            <a:pt x="12" y="11"/>
                          </a:cubicBezTo>
                          <a:cubicBezTo>
                            <a:pt x="18" y="6"/>
                            <a:pt x="18" y="6"/>
                            <a:pt x="18" y="6"/>
                          </a:cubicBezTo>
                          <a:cubicBezTo>
                            <a:pt x="18" y="6"/>
                            <a:pt x="20" y="1"/>
                            <a:pt x="16" y="0"/>
                          </a:cubicBezTo>
                          <a:cubicBezTo>
                            <a:pt x="7" y="9"/>
                            <a:pt x="6" y="7"/>
                            <a:pt x="3" y="10"/>
                          </a:cubicBezTo>
                          <a:cubicBezTo>
                            <a:pt x="0" y="14"/>
                            <a:pt x="0" y="19"/>
                            <a:pt x="1" y="21"/>
                          </a:cubicBezTo>
                          <a:cubicBezTo>
                            <a:pt x="1" y="23"/>
                            <a:pt x="10" y="35"/>
                            <a:pt x="10" y="35"/>
                          </a:cubicBezTo>
                          <a:cubicBezTo>
                            <a:pt x="17" y="30"/>
                            <a:pt x="17" y="30"/>
                            <a:pt x="17" y="30"/>
                          </a:cubicBezTo>
                          <a:lnTo>
                            <a:pt x="23" y="11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26" name="Freeform 143"/>
                    <p:cNvSpPr>
                      <a:spLocks/>
                    </p:cNvSpPr>
                    <p:nvPr/>
                  </p:nvSpPr>
                  <p:spPr bwMode="auto">
                    <a:xfrm>
                      <a:off x="2393" y="2097"/>
                      <a:ext cx="111" cy="118"/>
                    </a:xfrm>
                    <a:custGeom>
                      <a:avLst/>
                      <a:gdLst>
                        <a:gd name="T0" fmla="*/ 38 w 111"/>
                        <a:gd name="T1" fmla="*/ 118 h 118"/>
                        <a:gd name="T2" fmla="*/ 0 w 111"/>
                        <a:gd name="T3" fmla="*/ 65 h 118"/>
                        <a:gd name="T4" fmla="*/ 80 w 111"/>
                        <a:gd name="T5" fmla="*/ 0 h 118"/>
                        <a:gd name="T6" fmla="*/ 111 w 111"/>
                        <a:gd name="T7" fmla="*/ 57 h 118"/>
                        <a:gd name="T8" fmla="*/ 38 w 111"/>
                        <a:gd name="T9" fmla="*/ 118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1" h="118">
                          <a:moveTo>
                            <a:pt x="38" y="118"/>
                          </a:moveTo>
                          <a:lnTo>
                            <a:pt x="0" y="65"/>
                          </a:lnTo>
                          <a:lnTo>
                            <a:pt x="80" y="0"/>
                          </a:lnTo>
                          <a:lnTo>
                            <a:pt x="111" y="57"/>
                          </a:lnTo>
                          <a:lnTo>
                            <a:pt x="38" y="118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27" name="Freeform 144"/>
                    <p:cNvSpPr>
                      <a:spLocks/>
                    </p:cNvSpPr>
                    <p:nvPr/>
                  </p:nvSpPr>
                  <p:spPr bwMode="auto">
                    <a:xfrm>
                      <a:off x="2095" y="2006"/>
                      <a:ext cx="168" cy="205"/>
                    </a:xfrm>
                    <a:custGeom>
                      <a:avLst/>
                      <a:gdLst>
                        <a:gd name="T0" fmla="*/ 44 w 44"/>
                        <a:gd name="T1" fmla="*/ 35 h 54"/>
                        <a:gd name="T2" fmla="*/ 28 w 44"/>
                        <a:gd name="T3" fmla="*/ 8 h 54"/>
                        <a:gd name="T4" fmla="*/ 8 w 44"/>
                        <a:gd name="T5" fmla="*/ 4 h 54"/>
                        <a:gd name="T6" fmla="*/ 4 w 44"/>
                        <a:gd name="T7" fmla="*/ 23 h 54"/>
                        <a:gd name="T8" fmla="*/ 23 w 44"/>
                        <a:gd name="T9" fmla="*/ 54 h 54"/>
                        <a:gd name="T10" fmla="*/ 44 w 44"/>
                        <a:gd name="T11" fmla="*/ 35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4" h="54">
                          <a:moveTo>
                            <a:pt x="44" y="35"/>
                          </a:moveTo>
                          <a:cubicBezTo>
                            <a:pt x="28" y="8"/>
                            <a:pt x="28" y="8"/>
                            <a:pt x="28" y="8"/>
                          </a:cubicBezTo>
                          <a:cubicBezTo>
                            <a:pt x="24" y="2"/>
                            <a:pt x="15" y="0"/>
                            <a:pt x="8" y="4"/>
                          </a:cubicBezTo>
                          <a:cubicBezTo>
                            <a:pt x="2" y="8"/>
                            <a:pt x="0" y="16"/>
                            <a:pt x="4" y="23"/>
                          </a:cubicBezTo>
                          <a:cubicBezTo>
                            <a:pt x="23" y="54"/>
                            <a:pt x="23" y="54"/>
                            <a:pt x="23" y="54"/>
                          </a:cubicBezTo>
                          <a:cubicBezTo>
                            <a:pt x="44" y="35"/>
                            <a:pt x="44" y="35"/>
                            <a:pt x="44" y="35"/>
                          </a:cubicBezTo>
                        </a:path>
                      </a:pathLst>
                    </a:custGeom>
                    <a:solidFill>
                      <a:srgbClr val="5A1D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28" name="Rectangle 1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02" y="2192"/>
                      <a:ext cx="1" cy="1"/>
                    </a:xfrm>
                    <a:prstGeom prst="rect">
                      <a:avLst/>
                    </a:prstGeom>
                    <a:solidFill>
                      <a:srgbClr val="94725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29" name="Freeform 146"/>
                    <p:cNvSpPr>
                      <a:spLocks/>
                    </p:cNvSpPr>
                    <p:nvPr/>
                  </p:nvSpPr>
                  <p:spPr bwMode="auto">
                    <a:xfrm>
                      <a:off x="2202" y="2192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0" name="Freeform 147"/>
                    <p:cNvSpPr>
                      <a:spLocks/>
                    </p:cNvSpPr>
                    <p:nvPr/>
                  </p:nvSpPr>
                  <p:spPr bwMode="auto">
                    <a:xfrm>
                      <a:off x="2183" y="2203"/>
                      <a:ext cx="8" cy="8"/>
                    </a:xfrm>
                    <a:custGeom>
                      <a:avLst/>
                      <a:gdLst>
                        <a:gd name="T0" fmla="*/ 8 w 8"/>
                        <a:gd name="T1" fmla="*/ 0 h 8"/>
                        <a:gd name="T2" fmla="*/ 0 w 8"/>
                        <a:gd name="T3" fmla="*/ 8 h 8"/>
                        <a:gd name="T4" fmla="*/ 8 w 8"/>
                        <a:gd name="T5" fmla="*/ 0 h 8"/>
                        <a:gd name="T6" fmla="*/ 8 w 8"/>
                        <a:gd name="T7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" h="8">
                          <a:moveTo>
                            <a:pt x="8" y="0"/>
                          </a:moveTo>
                          <a:lnTo>
                            <a:pt x="0" y="8"/>
                          </a:lnTo>
                          <a:lnTo>
                            <a:pt x="8" y="0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817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1" name="Freeform 148"/>
                    <p:cNvSpPr>
                      <a:spLocks/>
                    </p:cNvSpPr>
                    <p:nvPr/>
                  </p:nvSpPr>
                  <p:spPr bwMode="auto">
                    <a:xfrm>
                      <a:off x="2183" y="2203"/>
                      <a:ext cx="8" cy="8"/>
                    </a:xfrm>
                    <a:custGeom>
                      <a:avLst/>
                      <a:gdLst>
                        <a:gd name="T0" fmla="*/ 8 w 8"/>
                        <a:gd name="T1" fmla="*/ 0 h 8"/>
                        <a:gd name="T2" fmla="*/ 0 w 8"/>
                        <a:gd name="T3" fmla="*/ 8 h 8"/>
                        <a:gd name="T4" fmla="*/ 8 w 8"/>
                        <a:gd name="T5" fmla="*/ 0 h 8"/>
                        <a:gd name="T6" fmla="*/ 8 w 8"/>
                        <a:gd name="T7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" h="8">
                          <a:moveTo>
                            <a:pt x="8" y="0"/>
                          </a:moveTo>
                          <a:lnTo>
                            <a:pt x="0" y="8"/>
                          </a:lnTo>
                          <a:lnTo>
                            <a:pt x="8" y="0"/>
                          </a:lnTo>
                          <a:lnTo>
                            <a:pt x="8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2" name="Freeform 149"/>
                    <p:cNvSpPr>
                      <a:spLocks/>
                    </p:cNvSpPr>
                    <p:nvPr/>
                  </p:nvSpPr>
                  <p:spPr bwMode="auto">
                    <a:xfrm>
                      <a:off x="2099" y="2040"/>
                      <a:ext cx="103" cy="171"/>
                    </a:xfrm>
                    <a:custGeom>
                      <a:avLst/>
                      <a:gdLst>
                        <a:gd name="T0" fmla="*/ 2 w 27"/>
                        <a:gd name="T1" fmla="*/ 0 h 45"/>
                        <a:gd name="T2" fmla="*/ 3 w 27"/>
                        <a:gd name="T3" fmla="*/ 14 h 45"/>
                        <a:gd name="T4" fmla="*/ 22 w 27"/>
                        <a:gd name="T5" fmla="*/ 45 h 45"/>
                        <a:gd name="T6" fmla="*/ 24 w 27"/>
                        <a:gd name="T7" fmla="*/ 43 h 45"/>
                        <a:gd name="T8" fmla="*/ 24 w 27"/>
                        <a:gd name="T9" fmla="*/ 43 h 45"/>
                        <a:gd name="T10" fmla="*/ 27 w 27"/>
                        <a:gd name="T11" fmla="*/ 40 h 45"/>
                        <a:gd name="T12" fmla="*/ 27 w 27"/>
                        <a:gd name="T13" fmla="*/ 40 h 45"/>
                        <a:gd name="T14" fmla="*/ 4 w 27"/>
                        <a:gd name="T15" fmla="*/ 2 h 45"/>
                        <a:gd name="T16" fmla="*/ 2 w 27"/>
                        <a:gd name="T17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7" h="45">
                          <a:moveTo>
                            <a:pt x="2" y="0"/>
                          </a:moveTo>
                          <a:cubicBezTo>
                            <a:pt x="0" y="4"/>
                            <a:pt x="0" y="10"/>
                            <a:pt x="3" y="14"/>
                          </a:cubicBezTo>
                          <a:cubicBezTo>
                            <a:pt x="22" y="45"/>
                            <a:pt x="22" y="45"/>
                            <a:pt x="22" y="45"/>
                          </a:cubicBezTo>
                          <a:cubicBezTo>
                            <a:pt x="24" y="43"/>
                            <a:pt x="24" y="43"/>
                            <a:pt x="24" y="43"/>
                          </a:cubicBezTo>
                          <a:cubicBezTo>
                            <a:pt x="24" y="43"/>
                            <a:pt x="24" y="43"/>
                            <a:pt x="24" y="43"/>
                          </a:cubicBezTo>
                          <a:cubicBezTo>
                            <a:pt x="27" y="40"/>
                            <a:pt x="27" y="40"/>
                            <a:pt x="27" y="40"/>
                          </a:cubicBezTo>
                          <a:cubicBezTo>
                            <a:pt x="27" y="40"/>
                            <a:pt x="27" y="40"/>
                            <a:pt x="27" y="40"/>
                          </a:cubicBezTo>
                          <a:cubicBezTo>
                            <a:pt x="4" y="2"/>
                            <a:pt x="4" y="2"/>
                            <a:pt x="4" y="2"/>
                          </a:cubicBezTo>
                          <a:cubicBezTo>
                            <a:pt x="3" y="2"/>
                            <a:pt x="3" y="1"/>
                            <a:pt x="2" y="0"/>
                          </a:cubicBezTo>
                        </a:path>
                      </a:pathLst>
                    </a:custGeom>
                    <a:solidFill>
                      <a:srgbClr val="4817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3" name="Freeform 15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91" y="2203"/>
                      <a:ext cx="80" cy="114"/>
                    </a:xfrm>
                    <a:custGeom>
                      <a:avLst/>
                      <a:gdLst>
                        <a:gd name="T0" fmla="*/ 20 w 21"/>
                        <a:gd name="T1" fmla="*/ 29 h 30"/>
                        <a:gd name="T2" fmla="*/ 21 w 21"/>
                        <a:gd name="T3" fmla="*/ 30 h 30"/>
                        <a:gd name="T4" fmla="*/ 20 w 21"/>
                        <a:gd name="T5" fmla="*/ 29 h 30"/>
                        <a:gd name="T6" fmla="*/ 0 w 21"/>
                        <a:gd name="T7" fmla="*/ 0 h 30"/>
                        <a:gd name="T8" fmla="*/ 0 w 21"/>
                        <a:gd name="T9" fmla="*/ 0 h 30"/>
                        <a:gd name="T10" fmla="*/ 19 w 21"/>
                        <a:gd name="T11" fmla="*/ 28 h 30"/>
                        <a:gd name="T12" fmla="*/ 0 w 21"/>
                        <a:gd name="T13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30">
                          <a:moveTo>
                            <a:pt x="20" y="29"/>
                          </a:moveTo>
                          <a:cubicBezTo>
                            <a:pt x="20" y="29"/>
                            <a:pt x="21" y="30"/>
                            <a:pt x="21" y="30"/>
                          </a:cubicBezTo>
                          <a:cubicBezTo>
                            <a:pt x="21" y="30"/>
                            <a:pt x="20" y="29"/>
                            <a:pt x="20" y="29"/>
                          </a:cubicBezTo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19" y="28"/>
                            <a:pt x="19" y="28"/>
                            <a:pt x="19" y="28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</a:path>
                      </a:pathLst>
                    </a:custGeom>
                    <a:solidFill>
                      <a:srgbClr val="511A5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4" name="Freeform 151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07" cy="136"/>
                    </a:xfrm>
                    <a:custGeom>
                      <a:avLst/>
                      <a:gdLst>
                        <a:gd name="T0" fmla="*/ 3 w 28"/>
                        <a:gd name="T1" fmla="*/ 0 h 36"/>
                        <a:gd name="T2" fmla="*/ 3 w 28"/>
                        <a:gd name="T3" fmla="*/ 0 h 36"/>
                        <a:gd name="T4" fmla="*/ 0 w 28"/>
                        <a:gd name="T5" fmla="*/ 3 h 36"/>
                        <a:gd name="T6" fmla="*/ 19 w 28"/>
                        <a:gd name="T7" fmla="*/ 31 h 36"/>
                        <a:gd name="T8" fmla="*/ 19 w 28"/>
                        <a:gd name="T9" fmla="*/ 31 h 36"/>
                        <a:gd name="T10" fmla="*/ 20 w 28"/>
                        <a:gd name="T11" fmla="*/ 32 h 36"/>
                        <a:gd name="T12" fmla="*/ 21 w 28"/>
                        <a:gd name="T13" fmla="*/ 33 h 36"/>
                        <a:gd name="T14" fmla="*/ 28 w 28"/>
                        <a:gd name="T15" fmla="*/ 36 h 36"/>
                        <a:gd name="T16" fmla="*/ 22 w 28"/>
                        <a:gd name="T17" fmla="*/ 28 h 36"/>
                        <a:gd name="T18" fmla="*/ 3 w 28"/>
                        <a:gd name="T19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8" h="36">
                          <a:moveTo>
                            <a:pt x="3" y="0"/>
                          </a:moveTo>
                          <a:cubicBezTo>
                            <a:pt x="3" y="0"/>
                            <a:pt x="3" y="0"/>
                            <a:pt x="3" y="0"/>
                          </a:cubicBezTo>
                          <a:cubicBezTo>
                            <a:pt x="0" y="3"/>
                            <a:pt x="0" y="3"/>
                            <a:pt x="0" y="3"/>
                          </a:cubicBezTo>
                          <a:cubicBezTo>
                            <a:pt x="19" y="31"/>
                            <a:pt x="19" y="31"/>
                            <a:pt x="19" y="31"/>
                          </a:cubicBezTo>
                          <a:cubicBezTo>
                            <a:pt x="19" y="31"/>
                            <a:pt x="19" y="31"/>
                            <a:pt x="19" y="31"/>
                          </a:cubicBezTo>
                          <a:cubicBezTo>
                            <a:pt x="19" y="31"/>
                            <a:pt x="19" y="31"/>
                            <a:pt x="20" y="32"/>
                          </a:cubicBezTo>
                          <a:cubicBezTo>
                            <a:pt x="20" y="32"/>
                            <a:pt x="21" y="33"/>
                            <a:pt x="21" y="33"/>
                          </a:cubicBezTo>
                          <a:cubicBezTo>
                            <a:pt x="24" y="35"/>
                            <a:pt x="27" y="36"/>
                            <a:pt x="28" y="36"/>
                          </a:cubicBezTo>
                          <a:cubicBezTo>
                            <a:pt x="28" y="36"/>
                            <a:pt x="23" y="30"/>
                            <a:pt x="22" y="28"/>
                          </a:cubicBezTo>
                          <a:cubicBezTo>
                            <a:pt x="3" y="0"/>
                            <a:pt x="3" y="0"/>
                            <a:pt x="3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5" name="Rectangle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91" y="2203"/>
                      <a:ext cx="1" cy="1"/>
                    </a:xfrm>
                    <a:prstGeom prst="rect">
                      <a:avLst/>
                    </a:prstGeom>
                    <a:solidFill>
                      <a:srgbClr val="41154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6" name="Rectangle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91" y="2203"/>
                      <a:ext cx="1" cy="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7" name="Freeform 154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11 w 11"/>
                        <a:gd name="T3" fmla="*/ 0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11" y="0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8567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8" name="Freeform 155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11 w 11"/>
                        <a:gd name="T3" fmla="*/ 0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11" y="0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39" name="Freeform 156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0 w 11"/>
                        <a:gd name="T3" fmla="*/ 11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41154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0" name="Freeform 157"/>
                    <p:cNvSpPr>
                      <a:spLocks/>
                    </p:cNvSpPr>
                    <p:nvPr/>
                  </p:nvSpPr>
                  <p:spPr bwMode="auto">
                    <a:xfrm>
                      <a:off x="2191" y="2192"/>
                      <a:ext cx="11" cy="11"/>
                    </a:xfrm>
                    <a:custGeom>
                      <a:avLst/>
                      <a:gdLst>
                        <a:gd name="T0" fmla="*/ 11 w 11"/>
                        <a:gd name="T1" fmla="*/ 0 h 11"/>
                        <a:gd name="T2" fmla="*/ 0 w 11"/>
                        <a:gd name="T3" fmla="*/ 11 h 11"/>
                        <a:gd name="T4" fmla="*/ 0 w 11"/>
                        <a:gd name="T5" fmla="*/ 11 h 11"/>
                        <a:gd name="T6" fmla="*/ 0 w 11"/>
                        <a:gd name="T7" fmla="*/ 11 h 11"/>
                        <a:gd name="T8" fmla="*/ 11 w 11"/>
                        <a:gd name="T9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" h="11">
                          <a:moveTo>
                            <a:pt x="11" y="0"/>
                          </a:move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0" y="11"/>
                          </a:lnTo>
                          <a:lnTo>
                            <a:pt x="11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1" name="Freeform 158"/>
                    <p:cNvSpPr>
                      <a:spLocks/>
                    </p:cNvSpPr>
                    <p:nvPr/>
                  </p:nvSpPr>
                  <p:spPr bwMode="auto">
                    <a:xfrm>
                      <a:off x="2263" y="1900"/>
                      <a:ext cx="35" cy="57"/>
                    </a:xfrm>
                    <a:custGeom>
                      <a:avLst/>
                      <a:gdLst>
                        <a:gd name="T0" fmla="*/ 2 w 9"/>
                        <a:gd name="T1" fmla="*/ 1 h 15"/>
                        <a:gd name="T2" fmla="*/ 0 w 9"/>
                        <a:gd name="T3" fmla="*/ 0 h 15"/>
                        <a:gd name="T4" fmla="*/ 8 w 9"/>
                        <a:gd name="T5" fmla="*/ 15 h 15"/>
                        <a:gd name="T6" fmla="*/ 9 w 9"/>
                        <a:gd name="T7" fmla="*/ 14 h 15"/>
                        <a:gd name="T8" fmla="*/ 2 w 9"/>
                        <a:gd name="T9" fmla="*/ 1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" h="15">
                          <a:moveTo>
                            <a:pt x="2" y="1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2" y="11"/>
                            <a:pt x="8" y="15"/>
                          </a:cubicBezTo>
                          <a:cubicBezTo>
                            <a:pt x="9" y="14"/>
                            <a:pt x="9" y="14"/>
                            <a:pt x="9" y="14"/>
                          </a:cubicBezTo>
                          <a:cubicBezTo>
                            <a:pt x="4" y="9"/>
                            <a:pt x="2" y="2"/>
                            <a:pt x="2" y="1"/>
                          </a:cubicBezTo>
                        </a:path>
                      </a:pathLst>
                    </a:custGeom>
                    <a:solidFill>
                      <a:srgbClr val="E0098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2" name="Freeform 159"/>
                    <p:cNvSpPr>
                      <a:spLocks/>
                    </p:cNvSpPr>
                    <p:nvPr/>
                  </p:nvSpPr>
                  <p:spPr bwMode="auto">
                    <a:xfrm>
                      <a:off x="2271" y="1904"/>
                      <a:ext cx="38" cy="49"/>
                    </a:xfrm>
                    <a:custGeom>
                      <a:avLst/>
                      <a:gdLst>
                        <a:gd name="T0" fmla="*/ 7 w 10"/>
                        <a:gd name="T1" fmla="*/ 13 h 13"/>
                        <a:gd name="T2" fmla="*/ 10 w 10"/>
                        <a:gd name="T3" fmla="*/ 6 h 13"/>
                        <a:gd name="T4" fmla="*/ 0 w 10"/>
                        <a:gd name="T5" fmla="*/ 0 h 13"/>
                        <a:gd name="T6" fmla="*/ 7 w 10"/>
                        <a:gd name="T7" fmla="*/ 1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0" h="13">
                          <a:moveTo>
                            <a:pt x="7" y="13"/>
                          </a:moveTo>
                          <a:cubicBezTo>
                            <a:pt x="10" y="6"/>
                            <a:pt x="10" y="6"/>
                            <a:pt x="10" y="6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"/>
                            <a:pt x="2" y="8"/>
                            <a:pt x="7" y="13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3" name="Freeform 161"/>
                    <p:cNvSpPr>
                      <a:spLocks/>
                    </p:cNvSpPr>
                    <p:nvPr/>
                  </p:nvSpPr>
                  <p:spPr bwMode="auto">
                    <a:xfrm>
                      <a:off x="2271" y="1904"/>
                      <a:ext cx="42" cy="23"/>
                    </a:xfrm>
                    <a:custGeom>
                      <a:avLst/>
                      <a:gdLst>
                        <a:gd name="T0" fmla="*/ 0 w 42"/>
                        <a:gd name="T1" fmla="*/ 0 h 23"/>
                        <a:gd name="T2" fmla="*/ 38 w 42"/>
                        <a:gd name="T3" fmla="*/ 23 h 23"/>
                        <a:gd name="T4" fmla="*/ 42 w 42"/>
                        <a:gd name="T5" fmla="*/ 23 h 23"/>
                        <a:gd name="T6" fmla="*/ 0 w 42"/>
                        <a:gd name="T7" fmla="*/ 0 h 23"/>
                        <a:gd name="T8" fmla="*/ 0 w 42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23">
                          <a:moveTo>
                            <a:pt x="0" y="0"/>
                          </a:moveTo>
                          <a:lnTo>
                            <a:pt x="38" y="23"/>
                          </a:lnTo>
                          <a:lnTo>
                            <a:pt x="42" y="23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BD8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4" name="Freeform 162"/>
                    <p:cNvSpPr>
                      <a:spLocks/>
                    </p:cNvSpPr>
                    <p:nvPr/>
                  </p:nvSpPr>
                  <p:spPr bwMode="auto">
                    <a:xfrm>
                      <a:off x="2271" y="1904"/>
                      <a:ext cx="42" cy="23"/>
                    </a:xfrm>
                    <a:custGeom>
                      <a:avLst/>
                      <a:gdLst>
                        <a:gd name="T0" fmla="*/ 0 w 42"/>
                        <a:gd name="T1" fmla="*/ 0 h 23"/>
                        <a:gd name="T2" fmla="*/ 38 w 42"/>
                        <a:gd name="T3" fmla="*/ 23 h 23"/>
                        <a:gd name="T4" fmla="*/ 42 w 42"/>
                        <a:gd name="T5" fmla="*/ 23 h 23"/>
                        <a:gd name="T6" fmla="*/ 0 w 42"/>
                        <a:gd name="T7" fmla="*/ 0 h 23"/>
                        <a:gd name="T8" fmla="*/ 0 w 42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23">
                          <a:moveTo>
                            <a:pt x="0" y="0"/>
                          </a:moveTo>
                          <a:lnTo>
                            <a:pt x="38" y="23"/>
                          </a:lnTo>
                          <a:lnTo>
                            <a:pt x="42" y="23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5" name="Freeform 163"/>
                    <p:cNvSpPr>
                      <a:spLocks/>
                    </p:cNvSpPr>
                    <p:nvPr/>
                  </p:nvSpPr>
                  <p:spPr bwMode="auto">
                    <a:xfrm>
                      <a:off x="2298" y="1836"/>
                      <a:ext cx="23" cy="23"/>
                    </a:xfrm>
                    <a:custGeom>
                      <a:avLst/>
                      <a:gdLst>
                        <a:gd name="T0" fmla="*/ 3 w 6"/>
                        <a:gd name="T1" fmla="*/ 0 h 6"/>
                        <a:gd name="T2" fmla="*/ 2 w 6"/>
                        <a:gd name="T3" fmla="*/ 0 h 6"/>
                        <a:gd name="T4" fmla="*/ 2 w 6"/>
                        <a:gd name="T5" fmla="*/ 1 h 6"/>
                        <a:gd name="T6" fmla="*/ 0 w 6"/>
                        <a:gd name="T7" fmla="*/ 4 h 6"/>
                        <a:gd name="T8" fmla="*/ 2 w 6"/>
                        <a:gd name="T9" fmla="*/ 6 h 6"/>
                        <a:gd name="T10" fmla="*/ 5 w 6"/>
                        <a:gd name="T11" fmla="*/ 3 h 6"/>
                        <a:gd name="T12" fmla="*/ 3 w 6"/>
                        <a:gd name="T13" fmla="*/ 0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" h="6">
                          <a:moveTo>
                            <a:pt x="3" y="0"/>
                          </a:move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2" y="0"/>
                            <a:pt x="2" y="1"/>
                            <a:pt x="2" y="1"/>
                          </a:cubicBezTo>
                          <a:cubicBezTo>
                            <a:pt x="2" y="3"/>
                            <a:pt x="1" y="4"/>
                            <a:pt x="0" y="4"/>
                          </a:cubicBezTo>
                          <a:cubicBezTo>
                            <a:pt x="0" y="5"/>
                            <a:pt x="1" y="6"/>
                            <a:pt x="2" y="6"/>
                          </a:cubicBezTo>
                          <a:cubicBezTo>
                            <a:pt x="3" y="6"/>
                            <a:pt x="5" y="5"/>
                            <a:pt x="5" y="3"/>
                          </a:cubicBezTo>
                          <a:cubicBezTo>
                            <a:pt x="6" y="2"/>
                            <a:pt x="5" y="0"/>
                            <a:pt x="3" y="0"/>
                          </a:cubicBezTo>
                        </a:path>
                      </a:pathLst>
                    </a:custGeom>
                    <a:solidFill>
                      <a:srgbClr val="1A1F4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6" name="Freeform 164"/>
                    <p:cNvSpPr>
                      <a:spLocks/>
                    </p:cNvSpPr>
                    <p:nvPr/>
                  </p:nvSpPr>
                  <p:spPr bwMode="auto">
                    <a:xfrm>
                      <a:off x="2294" y="1836"/>
                      <a:ext cx="11" cy="15"/>
                    </a:xfrm>
                    <a:custGeom>
                      <a:avLst/>
                      <a:gdLst>
                        <a:gd name="T0" fmla="*/ 3 w 3"/>
                        <a:gd name="T1" fmla="*/ 1 h 4"/>
                        <a:gd name="T2" fmla="*/ 3 w 3"/>
                        <a:gd name="T3" fmla="*/ 0 h 4"/>
                        <a:gd name="T4" fmla="*/ 0 w 3"/>
                        <a:gd name="T5" fmla="*/ 2 h 4"/>
                        <a:gd name="T6" fmla="*/ 0 w 3"/>
                        <a:gd name="T7" fmla="*/ 4 h 4"/>
                        <a:gd name="T8" fmla="*/ 3 w 3"/>
                        <a:gd name="T9" fmla="*/ 1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" h="4">
                          <a:moveTo>
                            <a:pt x="3" y="1"/>
                          </a:moveTo>
                          <a:cubicBezTo>
                            <a:pt x="3" y="1"/>
                            <a:pt x="3" y="0"/>
                            <a:pt x="3" y="0"/>
                          </a:cubicBezTo>
                          <a:cubicBezTo>
                            <a:pt x="2" y="0"/>
                            <a:pt x="1" y="1"/>
                            <a:pt x="0" y="2"/>
                          </a:cubicBezTo>
                          <a:cubicBezTo>
                            <a:pt x="0" y="3"/>
                            <a:pt x="0" y="3"/>
                            <a:pt x="0" y="4"/>
                          </a:cubicBezTo>
                          <a:cubicBezTo>
                            <a:pt x="2" y="4"/>
                            <a:pt x="3" y="3"/>
                            <a:pt x="3" y="1"/>
                          </a:cubicBezTo>
                        </a:path>
                      </a:pathLst>
                    </a:custGeom>
                    <a:solidFill>
                      <a:srgbClr val="221F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7" name="Rectangle 1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22" y="1904"/>
                      <a:ext cx="1" cy="1"/>
                    </a:xfrm>
                    <a:prstGeom prst="rect">
                      <a:avLst/>
                    </a:prstGeom>
                    <a:solidFill>
                      <a:srgbClr val="5F308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8" name="Freeform 166"/>
                    <p:cNvSpPr>
                      <a:spLocks/>
                    </p:cNvSpPr>
                    <p:nvPr/>
                  </p:nvSpPr>
                  <p:spPr bwMode="auto">
                    <a:xfrm>
                      <a:off x="2122" y="1904"/>
                      <a:ext cx="0" cy="0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49" name="Freeform 167"/>
                    <p:cNvSpPr>
                      <a:spLocks/>
                    </p:cNvSpPr>
                    <p:nvPr/>
                  </p:nvSpPr>
                  <p:spPr bwMode="auto">
                    <a:xfrm>
                      <a:off x="2259" y="1779"/>
                      <a:ext cx="4" cy="4"/>
                    </a:xfrm>
                    <a:custGeom>
                      <a:avLst/>
                      <a:gdLst>
                        <a:gd name="T0" fmla="*/ 0 w 1"/>
                        <a:gd name="T1" fmla="*/ 1 h 1"/>
                        <a:gd name="T2" fmla="*/ 1 w 1"/>
                        <a:gd name="T3" fmla="*/ 0 h 1"/>
                        <a:gd name="T4" fmla="*/ 0 w 1"/>
                        <a:gd name="T5" fmla="*/ 1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0" y="1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1" y="0"/>
                            <a:pt x="0" y="1"/>
                          </a:cubicBezTo>
                        </a:path>
                      </a:pathLst>
                    </a:custGeom>
                    <a:solidFill>
                      <a:srgbClr val="F7CBA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0" name="Freeform 168"/>
                    <p:cNvSpPr>
                      <a:spLocks/>
                    </p:cNvSpPr>
                    <p:nvPr/>
                  </p:nvSpPr>
                  <p:spPr bwMode="auto">
                    <a:xfrm>
                      <a:off x="2252" y="1806"/>
                      <a:ext cx="0" cy="7"/>
                    </a:xfrm>
                    <a:custGeom>
                      <a:avLst/>
                      <a:gdLst>
                        <a:gd name="T0" fmla="*/ 0 h 2"/>
                        <a:gd name="T1" fmla="*/ 2 h 2"/>
                        <a:gd name="T2" fmla="*/ 2 h 2"/>
                        <a:gd name="T3" fmla="*/ 0 h 2"/>
                      </a:gdLst>
                      <a:ahLst/>
                      <a:cxnLst>
                        <a:cxn ang="0">
                          <a:pos x="0" y="T0"/>
                        </a:cxn>
                        <a:cxn ang="0">
                          <a:pos x="0" y="T1"/>
                        </a:cxn>
                        <a:cxn ang="0">
                          <a:pos x="0" y="T2"/>
                        </a:cxn>
                        <a:cxn ang="0">
                          <a:pos x="0" y="T3"/>
                        </a:cxn>
                      </a:cxnLst>
                      <a:rect l="0" t="0" r="r" b="b"/>
                      <a:pathLst>
                        <a:path h="2">
                          <a:moveTo>
                            <a:pt x="0" y="0"/>
                          </a:moveTo>
                          <a:cubicBezTo>
                            <a:pt x="0" y="1"/>
                            <a:pt x="0" y="1"/>
                            <a:pt x="0" y="2"/>
                          </a:cubicBezTo>
                          <a:cubicBezTo>
                            <a:pt x="0" y="2"/>
                            <a:pt x="0" y="2"/>
                            <a:pt x="0" y="2"/>
                          </a:cubicBezTo>
                          <a:cubicBezTo>
                            <a:pt x="0" y="1"/>
                            <a:pt x="0" y="1"/>
                            <a:pt x="0" y="0"/>
                          </a:cubicBezTo>
                        </a:path>
                      </a:pathLst>
                    </a:custGeom>
                    <a:solidFill>
                      <a:srgbClr val="E6E6E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1" name="Freeform 169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252" y="1749"/>
                      <a:ext cx="38" cy="64"/>
                    </a:xfrm>
                    <a:custGeom>
                      <a:avLst/>
                      <a:gdLst>
                        <a:gd name="T0" fmla="*/ 3 w 10"/>
                        <a:gd name="T1" fmla="*/ 8 h 17"/>
                        <a:gd name="T2" fmla="*/ 3 w 10"/>
                        <a:gd name="T3" fmla="*/ 8 h 17"/>
                        <a:gd name="T4" fmla="*/ 3 w 10"/>
                        <a:gd name="T5" fmla="*/ 8 h 17"/>
                        <a:gd name="T6" fmla="*/ 3 w 10"/>
                        <a:gd name="T7" fmla="*/ 8 h 17"/>
                        <a:gd name="T8" fmla="*/ 2 w 10"/>
                        <a:gd name="T9" fmla="*/ 9 h 17"/>
                        <a:gd name="T10" fmla="*/ 3 w 10"/>
                        <a:gd name="T11" fmla="*/ 8 h 17"/>
                        <a:gd name="T12" fmla="*/ 3 w 10"/>
                        <a:gd name="T13" fmla="*/ 8 h 17"/>
                        <a:gd name="T14" fmla="*/ 6 w 10"/>
                        <a:gd name="T15" fmla="*/ 0 h 17"/>
                        <a:gd name="T16" fmla="*/ 5 w 10"/>
                        <a:gd name="T17" fmla="*/ 3 h 17"/>
                        <a:gd name="T18" fmla="*/ 2 w 10"/>
                        <a:gd name="T19" fmla="*/ 9 h 17"/>
                        <a:gd name="T20" fmla="*/ 2 w 10"/>
                        <a:gd name="T21" fmla="*/ 9 h 17"/>
                        <a:gd name="T22" fmla="*/ 0 w 10"/>
                        <a:gd name="T23" fmla="*/ 15 h 17"/>
                        <a:gd name="T24" fmla="*/ 0 w 10"/>
                        <a:gd name="T25" fmla="*/ 17 h 17"/>
                        <a:gd name="T26" fmla="*/ 10 w 10"/>
                        <a:gd name="T27" fmla="*/ 9 h 17"/>
                        <a:gd name="T28" fmla="*/ 10 w 10"/>
                        <a:gd name="T29" fmla="*/ 9 h 17"/>
                        <a:gd name="T30" fmla="*/ 7 w 10"/>
                        <a:gd name="T31" fmla="*/ 3 h 17"/>
                        <a:gd name="T32" fmla="*/ 6 w 10"/>
                        <a:gd name="T33" fmla="*/ 0 h 17"/>
                        <a:gd name="T34" fmla="*/ 6 w 10"/>
                        <a:gd name="T35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" h="17">
                          <a:moveTo>
                            <a:pt x="3" y="8"/>
                          </a:move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2" y="9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cubicBezTo>
                            <a:pt x="3" y="8"/>
                            <a:pt x="3" y="8"/>
                            <a:pt x="3" y="8"/>
                          </a:cubicBezTo>
                          <a:moveTo>
                            <a:pt x="6" y="0"/>
                          </a:moveTo>
                          <a:cubicBezTo>
                            <a:pt x="5" y="3"/>
                            <a:pt x="5" y="3"/>
                            <a:pt x="5" y="3"/>
                          </a:cubicBezTo>
                          <a:cubicBezTo>
                            <a:pt x="2" y="9"/>
                            <a:pt x="2" y="9"/>
                            <a:pt x="2" y="9"/>
                          </a:cubicBezTo>
                          <a:cubicBezTo>
                            <a:pt x="2" y="9"/>
                            <a:pt x="2" y="9"/>
                            <a:pt x="2" y="9"/>
                          </a:cubicBezTo>
                          <a:cubicBezTo>
                            <a:pt x="2" y="10"/>
                            <a:pt x="1" y="13"/>
                            <a:pt x="0" y="15"/>
                          </a:cubicBezTo>
                          <a:cubicBezTo>
                            <a:pt x="0" y="16"/>
                            <a:pt x="0" y="16"/>
                            <a:pt x="0" y="17"/>
                          </a:cubicBezTo>
                          <a:cubicBezTo>
                            <a:pt x="2" y="14"/>
                            <a:pt x="5" y="11"/>
                            <a:pt x="10" y="9"/>
                          </a:cubicBezTo>
                          <a:cubicBezTo>
                            <a:pt x="10" y="9"/>
                            <a:pt x="10" y="9"/>
                            <a:pt x="10" y="9"/>
                          </a:cubicBezTo>
                          <a:cubicBezTo>
                            <a:pt x="8" y="7"/>
                            <a:pt x="7" y="5"/>
                            <a:pt x="7" y="3"/>
                          </a:cubicBezTo>
                          <a:cubicBezTo>
                            <a:pt x="6" y="2"/>
                            <a:pt x="6" y="0"/>
                            <a:pt x="6" y="0"/>
                          </a:cubicBezTo>
                          <a:cubicBezTo>
                            <a:pt x="6" y="0"/>
                            <a:pt x="6" y="0"/>
                            <a:pt x="6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2" name="Freeform 170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259" y="1760"/>
                      <a:ext cx="31" cy="23"/>
                    </a:xfrm>
                    <a:custGeom>
                      <a:avLst/>
                      <a:gdLst>
                        <a:gd name="T0" fmla="*/ 5 w 8"/>
                        <a:gd name="T1" fmla="*/ 0 h 6"/>
                        <a:gd name="T2" fmla="*/ 8 w 8"/>
                        <a:gd name="T3" fmla="*/ 6 h 6"/>
                        <a:gd name="T4" fmla="*/ 8 w 8"/>
                        <a:gd name="T5" fmla="*/ 6 h 6"/>
                        <a:gd name="T6" fmla="*/ 8 w 8"/>
                        <a:gd name="T7" fmla="*/ 6 h 6"/>
                        <a:gd name="T8" fmla="*/ 5 w 8"/>
                        <a:gd name="T9" fmla="*/ 0 h 6"/>
                        <a:gd name="T10" fmla="*/ 3 w 8"/>
                        <a:gd name="T11" fmla="*/ 0 h 6"/>
                        <a:gd name="T12" fmla="*/ 1 w 8"/>
                        <a:gd name="T13" fmla="*/ 5 h 6"/>
                        <a:gd name="T14" fmla="*/ 0 w 8"/>
                        <a:gd name="T15" fmla="*/ 6 h 6"/>
                        <a:gd name="T16" fmla="*/ 3 w 8"/>
                        <a:gd name="T17" fmla="*/ 0 h 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" h="6">
                          <a:moveTo>
                            <a:pt x="5" y="0"/>
                          </a:moveTo>
                          <a:cubicBezTo>
                            <a:pt x="5" y="2"/>
                            <a:pt x="6" y="4"/>
                            <a:pt x="8" y="6"/>
                          </a:cubicBezTo>
                          <a:cubicBezTo>
                            <a:pt x="8" y="6"/>
                            <a:pt x="8" y="6"/>
                            <a:pt x="8" y="6"/>
                          </a:cubicBezTo>
                          <a:cubicBezTo>
                            <a:pt x="8" y="6"/>
                            <a:pt x="8" y="6"/>
                            <a:pt x="8" y="6"/>
                          </a:cubicBezTo>
                          <a:cubicBezTo>
                            <a:pt x="7" y="4"/>
                            <a:pt x="5" y="2"/>
                            <a:pt x="5" y="0"/>
                          </a:cubicBezTo>
                          <a:moveTo>
                            <a:pt x="3" y="0"/>
                          </a:moveTo>
                          <a:cubicBezTo>
                            <a:pt x="1" y="5"/>
                            <a:pt x="1" y="5"/>
                            <a:pt x="1" y="5"/>
                          </a:cubicBezTo>
                          <a:cubicBezTo>
                            <a:pt x="0" y="6"/>
                            <a:pt x="0" y="6"/>
                            <a:pt x="0" y="6"/>
                          </a:cubicBezTo>
                          <a:cubicBezTo>
                            <a:pt x="3" y="0"/>
                            <a:pt x="3" y="0"/>
                            <a:pt x="3" y="0"/>
                          </a:cubicBezTo>
                        </a:path>
                      </a:pathLst>
                    </a:custGeom>
                    <a:solidFill>
                      <a:srgbClr val="15204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3" name="Freeform 171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259" y="1779"/>
                      <a:ext cx="4" cy="4"/>
                    </a:xfrm>
                    <a:custGeom>
                      <a:avLst/>
                      <a:gdLst>
                        <a:gd name="T0" fmla="*/ 1 w 1"/>
                        <a:gd name="T1" fmla="*/ 0 h 1"/>
                        <a:gd name="T2" fmla="*/ 0 w 1"/>
                        <a:gd name="T3" fmla="*/ 1 h 1"/>
                        <a:gd name="T4" fmla="*/ 1 w 1"/>
                        <a:gd name="T5" fmla="*/ 0 h 1"/>
                        <a:gd name="T6" fmla="*/ 1 w 1"/>
                        <a:gd name="T7" fmla="*/ 0 h 1"/>
                        <a:gd name="T8" fmla="*/ 1 w 1"/>
                        <a:gd name="T9" fmla="*/ 0 h 1"/>
                        <a:gd name="T10" fmla="*/ 1 w 1"/>
                        <a:gd name="T11" fmla="*/ 0 h 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" h="1">
                          <a:moveTo>
                            <a:pt x="1" y="0"/>
                          </a:moveTo>
                          <a:cubicBezTo>
                            <a:pt x="0" y="1"/>
                            <a:pt x="0" y="1"/>
                            <a:pt x="0" y="1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</a:path>
                      </a:pathLst>
                    </a:custGeom>
                    <a:solidFill>
                      <a:srgbClr val="DFB79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4" name="Freeform 172"/>
                    <p:cNvSpPr>
                      <a:spLocks/>
                    </p:cNvSpPr>
                    <p:nvPr/>
                  </p:nvSpPr>
                  <p:spPr bwMode="auto">
                    <a:xfrm>
                      <a:off x="2175" y="1791"/>
                      <a:ext cx="35" cy="56"/>
                    </a:xfrm>
                    <a:custGeom>
                      <a:avLst/>
                      <a:gdLst>
                        <a:gd name="T0" fmla="*/ 5 w 9"/>
                        <a:gd name="T1" fmla="*/ 0 h 15"/>
                        <a:gd name="T2" fmla="*/ 5 w 9"/>
                        <a:gd name="T3" fmla="*/ 0 h 15"/>
                        <a:gd name="T4" fmla="*/ 4 w 9"/>
                        <a:gd name="T5" fmla="*/ 1 h 15"/>
                        <a:gd name="T6" fmla="*/ 4 w 9"/>
                        <a:gd name="T7" fmla="*/ 1 h 15"/>
                        <a:gd name="T8" fmla="*/ 4 w 9"/>
                        <a:gd name="T9" fmla="*/ 1 h 15"/>
                        <a:gd name="T10" fmla="*/ 4 w 9"/>
                        <a:gd name="T11" fmla="*/ 1 h 15"/>
                        <a:gd name="T12" fmla="*/ 1 w 9"/>
                        <a:gd name="T13" fmla="*/ 10 h 15"/>
                        <a:gd name="T14" fmla="*/ 0 w 9"/>
                        <a:gd name="T15" fmla="*/ 11 h 15"/>
                        <a:gd name="T16" fmla="*/ 0 w 9"/>
                        <a:gd name="T17" fmla="*/ 15 h 15"/>
                        <a:gd name="T18" fmla="*/ 0 w 9"/>
                        <a:gd name="T19" fmla="*/ 15 h 15"/>
                        <a:gd name="T20" fmla="*/ 9 w 9"/>
                        <a:gd name="T21" fmla="*/ 2 h 15"/>
                        <a:gd name="T22" fmla="*/ 9 w 9"/>
                        <a:gd name="T23" fmla="*/ 2 h 15"/>
                        <a:gd name="T24" fmla="*/ 9 w 9"/>
                        <a:gd name="T25" fmla="*/ 2 h 15"/>
                        <a:gd name="T26" fmla="*/ 8 w 9"/>
                        <a:gd name="T27" fmla="*/ 2 h 15"/>
                        <a:gd name="T28" fmla="*/ 6 w 9"/>
                        <a:gd name="T29" fmla="*/ 0 h 15"/>
                        <a:gd name="T30" fmla="*/ 5 w 9"/>
                        <a:gd name="T31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9" h="15">
                          <a:moveTo>
                            <a:pt x="5" y="0"/>
                          </a:moveTo>
                          <a:cubicBezTo>
                            <a:pt x="5" y="0"/>
                            <a:pt x="5" y="0"/>
                            <a:pt x="5" y="0"/>
                          </a:cubicBezTo>
                          <a:cubicBezTo>
                            <a:pt x="5" y="0"/>
                            <a:pt x="4" y="0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2" y="3"/>
                            <a:pt x="1" y="6"/>
                            <a:pt x="1" y="10"/>
                          </a:cubicBezTo>
                          <a:cubicBezTo>
                            <a:pt x="0" y="10"/>
                            <a:pt x="0" y="11"/>
                            <a:pt x="0" y="11"/>
                          </a:cubicBezTo>
                          <a:cubicBezTo>
                            <a:pt x="0" y="13"/>
                            <a:pt x="0" y="14"/>
                            <a:pt x="0" y="15"/>
                          </a:cubicBezTo>
                          <a:cubicBezTo>
                            <a:pt x="0" y="15"/>
                            <a:pt x="0" y="15"/>
                            <a:pt x="0" y="15"/>
                          </a:cubicBezTo>
                          <a:cubicBezTo>
                            <a:pt x="1" y="12"/>
                            <a:pt x="4" y="3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8" y="2"/>
                            <a:pt x="8" y="2"/>
                            <a:pt x="8" y="2"/>
                          </a:cubicBezTo>
                          <a:cubicBezTo>
                            <a:pt x="7" y="1"/>
                            <a:pt x="7" y="0"/>
                            <a:pt x="6" y="0"/>
                          </a:cubicBezTo>
                          <a:cubicBezTo>
                            <a:pt x="6" y="0"/>
                            <a:pt x="6" y="0"/>
                            <a:pt x="5" y="0"/>
                          </a:cubicBezTo>
                        </a:path>
                      </a:pathLst>
                    </a:custGeom>
                    <a:solidFill>
                      <a:srgbClr val="A781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5" name="Freeform 173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75" y="1791"/>
                      <a:ext cx="35" cy="56"/>
                    </a:xfrm>
                    <a:custGeom>
                      <a:avLst/>
                      <a:gdLst>
                        <a:gd name="T0" fmla="*/ 0 w 9"/>
                        <a:gd name="T1" fmla="*/ 11 h 15"/>
                        <a:gd name="T2" fmla="*/ 0 w 9"/>
                        <a:gd name="T3" fmla="*/ 15 h 15"/>
                        <a:gd name="T4" fmla="*/ 0 w 9"/>
                        <a:gd name="T5" fmla="*/ 11 h 15"/>
                        <a:gd name="T6" fmla="*/ 9 w 9"/>
                        <a:gd name="T7" fmla="*/ 2 h 15"/>
                        <a:gd name="T8" fmla="*/ 9 w 9"/>
                        <a:gd name="T9" fmla="*/ 2 h 15"/>
                        <a:gd name="T10" fmla="*/ 9 w 9"/>
                        <a:gd name="T11" fmla="*/ 2 h 15"/>
                        <a:gd name="T12" fmla="*/ 9 w 9"/>
                        <a:gd name="T13" fmla="*/ 2 h 15"/>
                        <a:gd name="T14" fmla="*/ 8 w 9"/>
                        <a:gd name="T15" fmla="*/ 2 h 15"/>
                        <a:gd name="T16" fmla="*/ 9 w 9"/>
                        <a:gd name="T17" fmla="*/ 2 h 15"/>
                        <a:gd name="T18" fmla="*/ 8 w 9"/>
                        <a:gd name="T19" fmla="*/ 2 h 15"/>
                        <a:gd name="T20" fmla="*/ 4 w 9"/>
                        <a:gd name="T21" fmla="*/ 1 h 15"/>
                        <a:gd name="T22" fmla="*/ 4 w 9"/>
                        <a:gd name="T23" fmla="*/ 1 h 15"/>
                        <a:gd name="T24" fmla="*/ 4 w 9"/>
                        <a:gd name="T25" fmla="*/ 1 h 15"/>
                        <a:gd name="T26" fmla="*/ 4 w 9"/>
                        <a:gd name="T27" fmla="*/ 1 h 15"/>
                        <a:gd name="T28" fmla="*/ 4 w 9"/>
                        <a:gd name="T29" fmla="*/ 1 h 15"/>
                        <a:gd name="T30" fmla="*/ 5 w 9"/>
                        <a:gd name="T31" fmla="*/ 0 h 15"/>
                        <a:gd name="T32" fmla="*/ 4 w 9"/>
                        <a:gd name="T33" fmla="*/ 1 h 15"/>
                        <a:gd name="T34" fmla="*/ 5 w 9"/>
                        <a:gd name="T35" fmla="*/ 0 h 15"/>
                        <a:gd name="T36" fmla="*/ 5 w 9"/>
                        <a:gd name="T37" fmla="*/ 0 h 15"/>
                        <a:gd name="T38" fmla="*/ 5 w 9"/>
                        <a:gd name="T39" fmla="*/ 0 h 15"/>
                        <a:gd name="T40" fmla="*/ 6 w 9"/>
                        <a:gd name="T41" fmla="*/ 0 h 15"/>
                        <a:gd name="T42" fmla="*/ 5 w 9"/>
                        <a:gd name="T4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9" h="15">
                          <a:moveTo>
                            <a:pt x="0" y="11"/>
                          </a:moveTo>
                          <a:cubicBezTo>
                            <a:pt x="0" y="13"/>
                            <a:pt x="0" y="14"/>
                            <a:pt x="0" y="15"/>
                          </a:cubicBezTo>
                          <a:cubicBezTo>
                            <a:pt x="0" y="14"/>
                            <a:pt x="0" y="13"/>
                            <a:pt x="0" y="11"/>
                          </a:cubicBezTo>
                          <a:moveTo>
                            <a:pt x="9" y="2"/>
                          </a:move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cubicBezTo>
                            <a:pt x="9" y="2"/>
                            <a:pt x="9" y="2"/>
                            <a:pt x="9" y="2"/>
                          </a:cubicBezTo>
                          <a:moveTo>
                            <a:pt x="8" y="2"/>
                          </a:moveTo>
                          <a:cubicBezTo>
                            <a:pt x="8" y="2"/>
                            <a:pt x="8" y="2"/>
                            <a:pt x="9" y="2"/>
                          </a:cubicBezTo>
                          <a:cubicBezTo>
                            <a:pt x="8" y="2"/>
                            <a:pt x="8" y="2"/>
                            <a:pt x="8" y="2"/>
                          </a:cubicBezTo>
                          <a:moveTo>
                            <a:pt x="4" y="1"/>
                          </a:move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cubicBezTo>
                            <a:pt x="4" y="1"/>
                            <a:pt x="4" y="1"/>
                            <a:pt x="4" y="1"/>
                          </a:cubicBezTo>
                          <a:moveTo>
                            <a:pt x="5" y="0"/>
                          </a:moveTo>
                          <a:cubicBezTo>
                            <a:pt x="5" y="0"/>
                            <a:pt x="4" y="0"/>
                            <a:pt x="4" y="1"/>
                          </a:cubicBezTo>
                          <a:cubicBezTo>
                            <a:pt x="4" y="0"/>
                            <a:pt x="5" y="0"/>
                            <a:pt x="5" y="0"/>
                          </a:cubicBezTo>
                          <a:moveTo>
                            <a:pt x="5" y="0"/>
                          </a:moveTo>
                          <a:cubicBezTo>
                            <a:pt x="5" y="0"/>
                            <a:pt x="5" y="0"/>
                            <a:pt x="5" y="0"/>
                          </a:cubicBezTo>
                          <a:cubicBezTo>
                            <a:pt x="6" y="0"/>
                            <a:pt x="6" y="0"/>
                            <a:pt x="6" y="0"/>
                          </a:cubicBezTo>
                          <a:cubicBezTo>
                            <a:pt x="6" y="0"/>
                            <a:pt x="6" y="0"/>
                            <a:pt x="5" y="0"/>
                          </a:cubicBezTo>
                        </a:path>
                      </a:pathLst>
                    </a:custGeom>
                    <a:solidFill>
                      <a:srgbClr val="15204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6" name="Freeform 174"/>
                    <p:cNvSpPr>
                      <a:spLocks/>
                    </p:cNvSpPr>
                    <p:nvPr/>
                  </p:nvSpPr>
                  <p:spPr bwMode="auto">
                    <a:xfrm>
                      <a:off x="2038" y="1583"/>
                      <a:ext cx="84" cy="321"/>
                    </a:xfrm>
                    <a:custGeom>
                      <a:avLst/>
                      <a:gdLst>
                        <a:gd name="T0" fmla="*/ 8 w 22"/>
                        <a:gd name="T1" fmla="*/ 0 h 85"/>
                        <a:gd name="T2" fmla="*/ 5 w 22"/>
                        <a:gd name="T3" fmla="*/ 6 h 85"/>
                        <a:gd name="T4" fmla="*/ 12 w 22"/>
                        <a:gd name="T5" fmla="*/ 25 h 85"/>
                        <a:gd name="T6" fmla="*/ 5 w 22"/>
                        <a:gd name="T7" fmla="*/ 38 h 85"/>
                        <a:gd name="T8" fmla="*/ 22 w 22"/>
                        <a:gd name="T9" fmla="*/ 85 h 85"/>
                        <a:gd name="T10" fmla="*/ 22 w 22"/>
                        <a:gd name="T11" fmla="*/ 85 h 85"/>
                        <a:gd name="T12" fmla="*/ 5 w 22"/>
                        <a:gd name="T13" fmla="*/ 38 h 85"/>
                        <a:gd name="T14" fmla="*/ 12 w 22"/>
                        <a:gd name="T15" fmla="*/ 25 h 85"/>
                        <a:gd name="T16" fmla="*/ 12 w 22"/>
                        <a:gd name="T17" fmla="*/ 25 h 85"/>
                        <a:gd name="T18" fmla="*/ 5 w 22"/>
                        <a:gd name="T19" fmla="*/ 6 h 85"/>
                        <a:gd name="T20" fmla="*/ 8 w 22"/>
                        <a:gd name="T21" fmla="*/ 0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2" h="85">
                          <a:moveTo>
                            <a:pt x="8" y="0"/>
                          </a:moveTo>
                          <a:cubicBezTo>
                            <a:pt x="6" y="1"/>
                            <a:pt x="5" y="3"/>
                            <a:pt x="5" y="6"/>
                          </a:cubicBezTo>
                          <a:cubicBezTo>
                            <a:pt x="2" y="13"/>
                            <a:pt x="6" y="21"/>
                            <a:pt x="12" y="25"/>
                          </a:cubicBezTo>
                          <a:cubicBezTo>
                            <a:pt x="9" y="29"/>
                            <a:pt x="6" y="33"/>
                            <a:pt x="5" y="38"/>
                          </a:cubicBezTo>
                          <a:cubicBezTo>
                            <a:pt x="0" y="56"/>
                            <a:pt x="7" y="75"/>
                            <a:pt x="22" y="85"/>
                          </a:cubicBezTo>
                          <a:cubicBezTo>
                            <a:pt x="22" y="85"/>
                            <a:pt x="22" y="85"/>
                            <a:pt x="22" y="85"/>
                          </a:cubicBezTo>
                          <a:cubicBezTo>
                            <a:pt x="7" y="75"/>
                            <a:pt x="0" y="56"/>
                            <a:pt x="5" y="38"/>
                          </a:cubicBezTo>
                          <a:cubicBezTo>
                            <a:pt x="6" y="33"/>
                            <a:pt x="9" y="29"/>
                            <a:pt x="12" y="25"/>
                          </a:cubicBezTo>
                          <a:cubicBezTo>
                            <a:pt x="12" y="25"/>
                            <a:pt x="12" y="25"/>
                            <a:pt x="12" y="25"/>
                          </a:cubicBezTo>
                          <a:cubicBezTo>
                            <a:pt x="6" y="21"/>
                            <a:pt x="2" y="13"/>
                            <a:pt x="5" y="6"/>
                          </a:cubicBezTo>
                          <a:cubicBezTo>
                            <a:pt x="5" y="3"/>
                            <a:pt x="6" y="1"/>
                            <a:pt x="8" y="0"/>
                          </a:cubicBezTo>
                        </a:path>
                      </a:pathLst>
                    </a:custGeom>
                    <a:solidFill>
                      <a:srgbClr val="CCC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7" name="Freeform 175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122" y="1904"/>
                      <a:ext cx="8" cy="0"/>
                    </a:xfrm>
                    <a:custGeom>
                      <a:avLst/>
                      <a:gdLst>
                        <a:gd name="T0" fmla="*/ 2 w 2"/>
                        <a:gd name="T1" fmla="*/ 2 w 2"/>
                        <a:gd name="T2" fmla="*/ 2 w 2"/>
                        <a:gd name="T3" fmla="*/ 1 w 2"/>
                        <a:gd name="T4" fmla="*/ 1 w 2"/>
                        <a:gd name="T5" fmla="*/ 2 w 2"/>
                        <a:gd name="T6" fmla="*/ 2 w 2"/>
                        <a:gd name="T7" fmla="*/ 2 w 2"/>
                        <a:gd name="T8" fmla="*/ 1 w 2"/>
                        <a:gd name="T9" fmla="*/ 0 w 2"/>
                        <a:gd name="T10" fmla="*/ 0 w 2"/>
                        <a:gd name="T11" fmla="*/ 0 w 2"/>
                        <a:gd name="T12" fmla="*/ 0 w 2"/>
                        <a:gd name="T13" fmla="*/ 0 w 2"/>
                        <a:gd name="T14" fmla="*/ 0 w 2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  <a:cxn ang="0">
                          <a:pos x="T4" y="0"/>
                        </a:cxn>
                        <a:cxn ang="0">
                          <a:pos x="T5" y="0"/>
                        </a:cxn>
                        <a:cxn ang="0">
                          <a:pos x="T6" y="0"/>
                        </a:cxn>
                        <a:cxn ang="0">
                          <a:pos x="T7" y="0"/>
                        </a:cxn>
                        <a:cxn ang="0">
                          <a:pos x="T8" y="0"/>
                        </a:cxn>
                        <a:cxn ang="0">
                          <a:pos x="T9" y="0"/>
                        </a:cxn>
                        <a:cxn ang="0">
                          <a:pos x="T10" y="0"/>
                        </a:cxn>
                        <a:cxn ang="0">
                          <a:pos x="T11" y="0"/>
                        </a:cxn>
                        <a:cxn ang="0">
                          <a:pos x="T12" y="0"/>
                        </a:cxn>
                        <a:cxn ang="0">
                          <a:pos x="T13" y="0"/>
                        </a:cxn>
                        <a:cxn ang="0">
                          <a:pos x="T14" y="0"/>
                        </a:cxn>
                      </a:cxnLst>
                      <a:rect l="0" t="0" r="r" b="b"/>
                      <a:pathLst>
                        <a:path w="2">
                          <a:moveTo>
                            <a:pt x="2" y="0"/>
                          </a:move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moveTo>
                            <a:pt x="1" y="0"/>
                          </a:moveTo>
                          <a:cubicBezTo>
                            <a:pt x="1" y="0"/>
                            <a:pt x="1" y="0"/>
                            <a:pt x="1" y="0"/>
                          </a:cubicBezTo>
                          <a:cubicBezTo>
                            <a:pt x="1" y="0"/>
                            <a:pt x="1" y="0"/>
                            <a:pt x="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1" y="0"/>
                            <a:pt x="1" y="0"/>
                          </a:cubicBezTo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</a:path>
                      </a:pathLst>
                    </a:custGeom>
                    <a:solidFill>
                      <a:srgbClr val="94725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8" name="Freeform 17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2038" y="1579"/>
                      <a:ext cx="137" cy="325"/>
                    </a:xfrm>
                    <a:custGeom>
                      <a:avLst/>
                      <a:gdLst>
                        <a:gd name="T0" fmla="*/ 12 w 36"/>
                        <a:gd name="T1" fmla="*/ 26 h 86"/>
                        <a:gd name="T2" fmla="*/ 5 w 36"/>
                        <a:gd name="T3" fmla="*/ 39 h 86"/>
                        <a:gd name="T4" fmla="*/ 22 w 36"/>
                        <a:gd name="T5" fmla="*/ 86 h 86"/>
                        <a:gd name="T6" fmla="*/ 22 w 36"/>
                        <a:gd name="T7" fmla="*/ 86 h 86"/>
                        <a:gd name="T8" fmla="*/ 22 w 36"/>
                        <a:gd name="T9" fmla="*/ 86 h 86"/>
                        <a:gd name="T10" fmla="*/ 23 w 36"/>
                        <a:gd name="T11" fmla="*/ 86 h 86"/>
                        <a:gd name="T12" fmla="*/ 23 w 36"/>
                        <a:gd name="T13" fmla="*/ 86 h 86"/>
                        <a:gd name="T14" fmla="*/ 23 w 36"/>
                        <a:gd name="T15" fmla="*/ 86 h 86"/>
                        <a:gd name="T16" fmla="*/ 24 w 36"/>
                        <a:gd name="T17" fmla="*/ 86 h 86"/>
                        <a:gd name="T18" fmla="*/ 24 w 36"/>
                        <a:gd name="T19" fmla="*/ 86 h 86"/>
                        <a:gd name="T20" fmla="*/ 24 w 36"/>
                        <a:gd name="T21" fmla="*/ 86 h 86"/>
                        <a:gd name="T22" fmla="*/ 24 w 36"/>
                        <a:gd name="T23" fmla="*/ 86 h 86"/>
                        <a:gd name="T24" fmla="*/ 36 w 36"/>
                        <a:gd name="T25" fmla="*/ 76 h 86"/>
                        <a:gd name="T26" fmla="*/ 27 w 36"/>
                        <a:gd name="T27" fmla="*/ 81 h 86"/>
                        <a:gd name="T28" fmla="*/ 25 w 36"/>
                        <a:gd name="T29" fmla="*/ 81 h 86"/>
                        <a:gd name="T30" fmla="*/ 25 w 36"/>
                        <a:gd name="T31" fmla="*/ 81 h 86"/>
                        <a:gd name="T32" fmla="*/ 8 w 36"/>
                        <a:gd name="T33" fmla="*/ 35 h 86"/>
                        <a:gd name="T34" fmla="*/ 12 w 36"/>
                        <a:gd name="T35" fmla="*/ 26 h 86"/>
                        <a:gd name="T36" fmla="*/ 8 w 36"/>
                        <a:gd name="T37" fmla="*/ 0 h 86"/>
                        <a:gd name="T38" fmla="*/ 8 w 36"/>
                        <a:gd name="T39" fmla="*/ 1 h 86"/>
                        <a:gd name="T40" fmla="*/ 5 w 36"/>
                        <a:gd name="T41" fmla="*/ 7 h 86"/>
                        <a:gd name="T42" fmla="*/ 12 w 36"/>
                        <a:gd name="T43" fmla="*/ 26 h 86"/>
                        <a:gd name="T44" fmla="*/ 15 w 36"/>
                        <a:gd name="T45" fmla="*/ 21 h 86"/>
                        <a:gd name="T46" fmla="*/ 7 w 36"/>
                        <a:gd name="T47" fmla="*/ 2 h 86"/>
                        <a:gd name="T48" fmla="*/ 8 w 36"/>
                        <a:gd name="T49" fmla="*/ 0 h 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6" h="86">
                          <a:moveTo>
                            <a:pt x="12" y="26"/>
                          </a:moveTo>
                          <a:cubicBezTo>
                            <a:pt x="9" y="30"/>
                            <a:pt x="6" y="34"/>
                            <a:pt x="5" y="39"/>
                          </a:cubicBezTo>
                          <a:cubicBezTo>
                            <a:pt x="0" y="57"/>
                            <a:pt x="7" y="76"/>
                            <a:pt x="22" y="86"/>
                          </a:cubicBezTo>
                          <a:cubicBezTo>
                            <a:pt x="22" y="86"/>
                            <a:pt x="22" y="86"/>
                            <a:pt x="22" y="86"/>
                          </a:cubicBezTo>
                          <a:cubicBezTo>
                            <a:pt x="22" y="86"/>
                            <a:pt x="22" y="86"/>
                            <a:pt x="22" y="86"/>
                          </a:cubicBezTo>
                          <a:cubicBezTo>
                            <a:pt x="23" y="86"/>
                            <a:pt x="23" y="86"/>
                            <a:pt x="23" y="86"/>
                          </a:cubicBezTo>
                          <a:cubicBezTo>
                            <a:pt x="23" y="86"/>
                            <a:pt x="23" y="86"/>
                            <a:pt x="23" y="86"/>
                          </a:cubicBezTo>
                          <a:cubicBezTo>
                            <a:pt x="23" y="86"/>
                            <a:pt x="23" y="86"/>
                            <a:pt x="23" y="86"/>
                          </a:cubicBezTo>
                          <a:cubicBezTo>
                            <a:pt x="23" y="86"/>
                            <a:pt x="23" y="86"/>
                            <a:pt x="24" y="86"/>
                          </a:cubicBezTo>
                          <a:cubicBezTo>
                            <a:pt x="24" y="86"/>
                            <a:pt x="24" y="86"/>
                            <a:pt x="24" y="86"/>
                          </a:cubicBezTo>
                          <a:cubicBezTo>
                            <a:pt x="24" y="86"/>
                            <a:pt x="24" y="86"/>
                            <a:pt x="24" y="86"/>
                          </a:cubicBezTo>
                          <a:cubicBezTo>
                            <a:pt x="24" y="86"/>
                            <a:pt x="24" y="86"/>
                            <a:pt x="24" y="86"/>
                          </a:cubicBezTo>
                          <a:cubicBezTo>
                            <a:pt x="30" y="86"/>
                            <a:pt x="34" y="79"/>
                            <a:pt x="36" y="76"/>
                          </a:cubicBezTo>
                          <a:cubicBezTo>
                            <a:pt x="33" y="79"/>
                            <a:pt x="30" y="81"/>
                            <a:pt x="27" y="81"/>
                          </a:cubicBezTo>
                          <a:cubicBezTo>
                            <a:pt x="26" y="81"/>
                            <a:pt x="26" y="81"/>
                            <a:pt x="25" y="81"/>
                          </a:cubicBezTo>
                          <a:cubicBezTo>
                            <a:pt x="25" y="81"/>
                            <a:pt x="25" y="81"/>
                            <a:pt x="25" y="81"/>
                          </a:cubicBezTo>
                          <a:cubicBezTo>
                            <a:pt x="10" y="71"/>
                            <a:pt x="3" y="53"/>
                            <a:pt x="8" y="35"/>
                          </a:cubicBezTo>
                          <a:cubicBezTo>
                            <a:pt x="9" y="32"/>
                            <a:pt x="10" y="29"/>
                            <a:pt x="12" y="26"/>
                          </a:cubicBezTo>
                          <a:moveTo>
                            <a:pt x="8" y="0"/>
                          </a:moveTo>
                          <a:cubicBezTo>
                            <a:pt x="8" y="0"/>
                            <a:pt x="8" y="0"/>
                            <a:pt x="8" y="1"/>
                          </a:cubicBezTo>
                          <a:cubicBezTo>
                            <a:pt x="6" y="2"/>
                            <a:pt x="5" y="4"/>
                            <a:pt x="5" y="7"/>
                          </a:cubicBezTo>
                          <a:cubicBezTo>
                            <a:pt x="2" y="14"/>
                            <a:pt x="6" y="22"/>
                            <a:pt x="12" y="26"/>
                          </a:cubicBezTo>
                          <a:cubicBezTo>
                            <a:pt x="13" y="24"/>
                            <a:pt x="13" y="23"/>
                            <a:pt x="15" y="21"/>
                          </a:cubicBezTo>
                          <a:cubicBezTo>
                            <a:pt x="8" y="17"/>
                            <a:pt x="5" y="10"/>
                            <a:pt x="7" y="2"/>
                          </a:cubicBezTo>
                          <a:cubicBezTo>
                            <a:pt x="8" y="1"/>
                            <a:pt x="8" y="1"/>
                            <a:pt x="8" y="0"/>
                          </a:cubicBezTo>
                        </a:path>
                      </a:pathLst>
                    </a:custGeom>
                    <a:solidFill>
                      <a:srgbClr val="121D3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59" name="Freeform 177"/>
                    <p:cNvSpPr>
                      <a:spLocks/>
                    </p:cNvSpPr>
                    <p:nvPr/>
                  </p:nvSpPr>
                  <p:spPr bwMode="auto">
                    <a:xfrm>
                      <a:off x="2473" y="2067"/>
                      <a:ext cx="84" cy="49"/>
                    </a:xfrm>
                    <a:custGeom>
                      <a:avLst/>
                      <a:gdLst>
                        <a:gd name="T0" fmla="*/ 7 w 22"/>
                        <a:gd name="T1" fmla="*/ 13 h 13"/>
                        <a:gd name="T2" fmla="*/ 17 w 22"/>
                        <a:gd name="T3" fmla="*/ 11 h 13"/>
                        <a:gd name="T4" fmla="*/ 22 w 22"/>
                        <a:gd name="T5" fmla="*/ 5 h 13"/>
                        <a:gd name="T6" fmla="*/ 15 w 22"/>
                        <a:gd name="T7" fmla="*/ 1 h 13"/>
                        <a:gd name="T8" fmla="*/ 5 w 22"/>
                        <a:gd name="T9" fmla="*/ 2 h 13"/>
                        <a:gd name="T10" fmla="*/ 1 w 22"/>
                        <a:gd name="T11" fmla="*/ 8 h 13"/>
                        <a:gd name="T12" fmla="*/ 7 w 22"/>
                        <a:gd name="T13" fmla="*/ 1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3">
                          <a:moveTo>
                            <a:pt x="7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2" y="5"/>
                          </a:cubicBezTo>
                          <a:cubicBezTo>
                            <a:pt x="21" y="2"/>
                            <a:pt x="18" y="0"/>
                            <a:pt x="15" y="1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3"/>
                            <a:pt x="0" y="5"/>
                            <a:pt x="1" y="8"/>
                          </a:cubicBezTo>
                          <a:cubicBezTo>
                            <a:pt x="1" y="11"/>
                            <a:pt x="4" y="13"/>
                            <a:pt x="7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60" name="Freeform 178"/>
                    <p:cNvSpPr>
                      <a:spLocks/>
                    </p:cNvSpPr>
                    <p:nvPr/>
                  </p:nvSpPr>
                  <p:spPr bwMode="auto">
                    <a:xfrm>
                      <a:off x="2481" y="2082"/>
                      <a:ext cx="84" cy="53"/>
                    </a:xfrm>
                    <a:custGeom>
                      <a:avLst/>
                      <a:gdLst>
                        <a:gd name="T0" fmla="*/ 7 w 22"/>
                        <a:gd name="T1" fmla="*/ 13 h 14"/>
                        <a:gd name="T2" fmla="*/ 17 w 22"/>
                        <a:gd name="T3" fmla="*/ 11 h 14"/>
                        <a:gd name="T4" fmla="*/ 21 w 22"/>
                        <a:gd name="T5" fmla="*/ 5 h 14"/>
                        <a:gd name="T6" fmla="*/ 15 w 22"/>
                        <a:gd name="T7" fmla="*/ 1 h 14"/>
                        <a:gd name="T8" fmla="*/ 5 w 22"/>
                        <a:gd name="T9" fmla="*/ 2 h 14"/>
                        <a:gd name="T10" fmla="*/ 0 w 22"/>
                        <a:gd name="T11" fmla="*/ 9 h 14"/>
                        <a:gd name="T12" fmla="*/ 7 w 22"/>
                        <a:gd name="T13" fmla="*/ 1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4">
                          <a:moveTo>
                            <a:pt x="7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1" y="5"/>
                          </a:cubicBezTo>
                          <a:cubicBezTo>
                            <a:pt x="21" y="2"/>
                            <a:pt x="18" y="0"/>
                            <a:pt x="15" y="1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3"/>
                            <a:pt x="0" y="6"/>
                            <a:pt x="0" y="9"/>
                          </a:cubicBezTo>
                          <a:cubicBezTo>
                            <a:pt x="1" y="12"/>
                            <a:pt x="4" y="14"/>
                            <a:pt x="7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61" name="Freeform 179"/>
                    <p:cNvSpPr>
                      <a:spLocks/>
                    </p:cNvSpPr>
                    <p:nvPr/>
                  </p:nvSpPr>
                  <p:spPr bwMode="auto">
                    <a:xfrm>
                      <a:off x="2473" y="2101"/>
                      <a:ext cx="84" cy="53"/>
                    </a:xfrm>
                    <a:custGeom>
                      <a:avLst/>
                      <a:gdLst>
                        <a:gd name="T0" fmla="*/ 7 w 22"/>
                        <a:gd name="T1" fmla="*/ 13 h 14"/>
                        <a:gd name="T2" fmla="*/ 17 w 22"/>
                        <a:gd name="T3" fmla="*/ 11 h 14"/>
                        <a:gd name="T4" fmla="*/ 22 w 22"/>
                        <a:gd name="T5" fmla="*/ 5 h 14"/>
                        <a:gd name="T6" fmla="*/ 15 w 22"/>
                        <a:gd name="T7" fmla="*/ 1 h 14"/>
                        <a:gd name="T8" fmla="*/ 5 w 22"/>
                        <a:gd name="T9" fmla="*/ 2 h 14"/>
                        <a:gd name="T10" fmla="*/ 1 w 22"/>
                        <a:gd name="T11" fmla="*/ 9 h 14"/>
                        <a:gd name="T12" fmla="*/ 7 w 22"/>
                        <a:gd name="T13" fmla="*/ 1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4">
                          <a:moveTo>
                            <a:pt x="7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2" y="5"/>
                          </a:cubicBezTo>
                          <a:cubicBezTo>
                            <a:pt x="21" y="2"/>
                            <a:pt x="18" y="0"/>
                            <a:pt x="15" y="1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3"/>
                            <a:pt x="0" y="6"/>
                            <a:pt x="1" y="9"/>
                          </a:cubicBezTo>
                          <a:cubicBezTo>
                            <a:pt x="1" y="12"/>
                            <a:pt x="4" y="14"/>
                            <a:pt x="7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62" name="Freeform 180"/>
                    <p:cNvSpPr>
                      <a:spLocks/>
                    </p:cNvSpPr>
                    <p:nvPr/>
                  </p:nvSpPr>
                  <p:spPr bwMode="auto">
                    <a:xfrm>
                      <a:off x="2469" y="2120"/>
                      <a:ext cx="84" cy="49"/>
                    </a:xfrm>
                    <a:custGeom>
                      <a:avLst/>
                      <a:gdLst>
                        <a:gd name="T0" fmla="*/ 6 w 22"/>
                        <a:gd name="T1" fmla="*/ 13 h 13"/>
                        <a:gd name="T2" fmla="*/ 17 w 22"/>
                        <a:gd name="T3" fmla="*/ 11 h 13"/>
                        <a:gd name="T4" fmla="*/ 21 w 22"/>
                        <a:gd name="T5" fmla="*/ 5 h 13"/>
                        <a:gd name="T6" fmla="*/ 15 w 22"/>
                        <a:gd name="T7" fmla="*/ 0 h 13"/>
                        <a:gd name="T8" fmla="*/ 5 w 22"/>
                        <a:gd name="T9" fmla="*/ 2 h 13"/>
                        <a:gd name="T10" fmla="*/ 0 w 22"/>
                        <a:gd name="T11" fmla="*/ 8 h 13"/>
                        <a:gd name="T12" fmla="*/ 6 w 22"/>
                        <a:gd name="T13" fmla="*/ 1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2" h="13">
                          <a:moveTo>
                            <a:pt x="6" y="13"/>
                          </a:moveTo>
                          <a:cubicBezTo>
                            <a:pt x="17" y="11"/>
                            <a:pt x="17" y="11"/>
                            <a:pt x="17" y="11"/>
                          </a:cubicBezTo>
                          <a:cubicBezTo>
                            <a:pt x="20" y="11"/>
                            <a:pt x="22" y="8"/>
                            <a:pt x="21" y="5"/>
                          </a:cubicBezTo>
                          <a:cubicBezTo>
                            <a:pt x="21" y="2"/>
                            <a:pt x="18" y="0"/>
                            <a:pt x="15" y="0"/>
                          </a:cubicBezTo>
                          <a:cubicBezTo>
                            <a:pt x="5" y="2"/>
                            <a:pt x="5" y="2"/>
                            <a:pt x="5" y="2"/>
                          </a:cubicBezTo>
                          <a:cubicBezTo>
                            <a:pt x="2" y="2"/>
                            <a:pt x="0" y="5"/>
                            <a:pt x="0" y="8"/>
                          </a:cubicBezTo>
                          <a:cubicBezTo>
                            <a:pt x="1" y="11"/>
                            <a:pt x="3" y="13"/>
                            <a:pt x="6" y="13"/>
                          </a:cubicBezTo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63" name="Freeform 181"/>
                    <p:cNvSpPr>
                      <a:spLocks/>
                    </p:cNvSpPr>
                    <p:nvPr/>
                  </p:nvSpPr>
                  <p:spPr bwMode="auto">
                    <a:xfrm>
                      <a:off x="2530" y="2967"/>
                      <a:ext cx="176" cy="68"/>
                    </a:xfrm>
                    <a:custGeom>
                      <a:avLst/>
                      <a:gdLst>
                        <a:gd name="T0" fmla="*/ 0 w 46"/>
                        <a:gd name="T1" fmla="*/ 18 h 18"/>
                        <a:gd name="T2" fmla="*/ 0 w 46"/>
                        <a:gd name="T3" fmla="*/ 0 h 18"/>
                        <a:gd name="T4" fmla="*/ 20 w 46"/>
                        <a:gd name="T5" fmla="*/ 0 h 18"/>
                        <a:gd name="T6" fmla="*/ 46 w 46"/>
                        <a:gd name="T7" fmla="*/ 18 h 18"/>
                        <a:gd name="T8" fmla="*/ 0 w 46"/>
                        <a:gd name="T9" fmla="*/ 18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6" h="18">
                          <a:moveTo>
                            <a:pt x="0" y="18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0" y="0"/>
                            <a:pt x="20" y="0"/>
                            <a:pt x="20" y="0"/>
                          </a:cubicBezTo>
                          <a:cubicBezTo>
                            <a:pt x="32" y="0"/>
                            <a:pt x="43" y="7"/>
                            <a:pt x="46" y="18"/>
                          </a:cubicBez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2616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64" name="Freeform 182"/>
                    <p:cNvSpPr>
                      <a:spLocks/>
                    </p:cNvSpPr>
                    <p:nvPr/>
                  </p:nvSpPr>
                  <p:spPr bwMode="auto">
                    <a:xfrm>
                      <a:off x="2530" y="2966"/>
                      <a:ext cx="165" cy="45"/>
                    </a:xfrm>
                    <a:custGeom>
                      <a:avLst/>
                      <a:gdLst>
                        <a:gd name="T0" fmla="*/ 20 w 43"/>
                        <a:gd name="T1" fmla="*/ 0 h 12"/>
                        <a:gd name="T2" fmla="*/ 43 w 43"/>
                        <a:gd name="T3" fmla="*/ 12 h 12"/>
                        <a:gd name="T4" fmla="*/ 14 w 43"/>
                        <a:gd name="T5" fmla="*/ 12 h 12"/>
                        <a:gd name="T6" fmla="*/ 0 w 43"/>
                        <a:gd name="T7" fmla="*/ 0 h 12"/>
                        <a:gd name="T8" fmla="*/ 20 w 43"/>
                        <a:gd name="T9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3" h="12">
                          <a:moveTo>
                            <a:pt x="20" y="0"/>
                          </a:moveTo>
                          <a:cubicBezTo>
                            <a:pt x="30" y="0"/>
                            <a:pt x="38" y="5"/>
                            <a:pt x="43" y="12"/>
                          </a:cubicBezTo>
                          <a:cubicBezTo>
                            <a:pt x="14" y="12"/>
                            <a:pt x="14" y="12"/>
                            <a:pt x="14" y="12"/>
                          </a:cubicBezTo>
                          <a:cubicBezTo>
                            <a:pt x="7" y="12"/>
                            <a:pt x="1" y="7"/>
                            <a:pt x="0" y="0"/>
                          </a:cubicBez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 dirty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65" name="Freeform 183"/>
                    <p:cNvSpPr>
                      <a:spLocks/>
                    </p:cNvSpPr>
                    <p:nvPr/>
                  </p:nvSpPr>
                  <p:spPr bwMode="auto">
                    <a:xfrm>
                      <a:off x="2191" y="2445"/>
                      <a:ext cx="423" cy="526"/>
                    </a:xfrm>
                    <a:custGeom>
                      <a:avLst/>
                      <a:gdLst>
                        <a:gd name="T0" fmla="*/ 50 w 111"/>
                        <a:gd name="T1" fmla="*/ 0 h 139"/>
                        <a:gd name="T2" fmla="*/ 50 w 111"/>
                        <a:gd name="T3" fmla="*/ 0 h 139"/>
                        <a:gd name="T4" fmla="*/ 79 w 111"/>
                        <a:gd name="T5" fmla="*/ 0 h 139"/>
                        <a:gd name="T6" fmla="*/ 111 w 111"/>
                        <a:gd name="T7" fmla="*/ 36 h 139"/>
                        <a:gd name="T8" fmla="*/ 111 w 111"/>
                        <a:gd name="T9" fmla="*/ 36 h 139"/>
                        <a:gd name="T10" fmla="*/ 111 w 111"/>
                        <a:gd name="T11" fmla="*/ 37 h 139"/>
                        <a:gd name="T12" fmla="*/ 111 w 111"/>
                        <a:gd name="T13" fmla="*/ 37 h 139"/>
                        <a:gd name="T14" fmla="*/ 105 w 111"/>
                        <a:gd name="T15" fmla="*/ 139 h 139"/>
                        <a:gd name="T16" fmla="*/ 89 w 111"/>
                        <a:gd name="T17" fmla="*/ 138 h 139"/>
                        <a:gd name="T18" fmla="*/ 82 w 111"/>
                        <a:gd name="T19" fmla="*/ 39 h 139"/>
                        <a:gd name="T20" fmla="*/ 34 w 111"/>
                        <a:gd name="T21" fmla="*/ 40 h 139"/>
                        <a:gd name="T22" fmla="*/ 33 w 111"/>
                        <a:gd name="T23" fmla="*/ 37 h 139"/>
                        <a:gd name="T24" fmla="*/ 0 w 111"/>
                        <a:gd name="T25" fmla="*/ 0 h 139"/>
                        <a:gd name="T26" fmla="*/ 50 w 111"/>
                        <a:gd name="T27" fmla="*/ 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11" h="139">
                          <a:moveTo>
                            <a:pt x="50" y="0"/>
                          </a:moveTo>
                          <a:cubicBezTo>
                            <a:pt x="50" y="0"/>
                            <a:pt x="50" y="0"/>
                            <a:pt x="50" y="0"/>
                          </a:cubicBezTo>
                          <a:cubicBezTo>
                            <a:pt x="79" y="0"/>
                            <a:pt x="79" y="0"/>
                            <a:pt x="79" y="0"/>
                          </a:cubicBezTo>
                          <a:cubicBezTo>
                            <a:pt x="96" y="0"/>
                            <a:pt x="110" y="18"/>
                            <a:pt x="111" y="36"/>
                          </a:cubicBezTo>
                          <a:cubicBezTo>
                            <a:pt x="111" y="36"/>
                            <a:pt x="111" y="36"/>
                            <a:pt x="111" y="36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11" y="37"/>
                            <a:pt x="111" y="37"/>
                            <a:pt x="111" y="37"/>
                          </a:cubicBezTo>
                          <a:cubicBezTo>
                            <a:pt x="105" y="139"/>
                            <a:pt x="105" y="139"/>
                            <a:pt x="105" y="139"/>
                          </a:cubicBezTo>
                          <a:cubicBezTo>
                            <a:pt x="89" y="138"/>
                            <a:pt x="89" y="138"/>
                            <a:pt x="89" y="138"/>
                          </a:cubicBezTo>
                          <a:cubicBezTo>
                            <a:pt x="82" y="39"/>
                            <a:pt x="82" y="39"/>
                            <a:pt x="82" y="39"/>
                          </a:cubicBezTo>
                          <a:cubicBezTo>
                            <a:pt x="34" y="40"/>
                            <a:pt x="34" y="40"/>
                            <a:pt x="34" y="40"/>
                          </a:cubicBezTo>
                          <a:cubicBezTo>
                            <a:pt x="33" y="37"/>
                            <a:pt x="33" y="37"/>
                            <a:pt x="33" y="37"/>
                          </a:cubicBezTo>
                          <a:cubicBezTo>
                            <a:pt x="15" y="37"/>
                            <a:pt x="0" y="18"/>
                            <a:pt x="0" y="0"/>
                          </a:cubicBezTo>
                          <a:lnTo>
                            <a:pt x="50" y="0"/>
                          </a:lnTo>
                          <a:close/>
                        </a:path>
                      </a:pathLst>
                    </a:custGeom>
                    <a:solidFill>
                      <a:srgbClr val="B98F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 dirty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466" name="Freeform 184"/>
                    <p:cNvSpPr>
                      <a:spLocks/>
                    </p:cNvSpPr>
                    <p:nvPr/>
                  </p:nvSpPr>
                  <p:spPr bwMode="auto">
                    <a:xfrm>
                      <a:off x="2038" y="2442"/>
                      <a:ext cx="462" cy="162"/>
                    </a:xfrm>
                    <a:custGeom>
                      <a:avLst/>
                      <a:gdLst>
                        <a:gd name="T0" fmla="*/ 121 w 121"/>
                        <a:gd name="T1" fmla="*/ 1 h 43"/>
                        <a:gd name="T2" fmla="*/ 102 w 121"/>
                        <a:gd name="T3" fmla="*/ 43 h 43"/>
                        <a:gd name="T4" fmla="*/ 21 w 121"/>
                        <a:gd name="T5" fmla="*/ 43 h 43"/>
                        <a:gd name="T6" fmla="*/ 0 w 121"/>
                        <a:gd name="T7" fmla="*/ 17 h 43"/>
                        <a:gd name="T8" fmla="*/ 0 w 121"/>
                        <a:gd name="T9" fmla="*/ 17 h 43"/>
                        <a:gd name="T10" fmla="*/ 22 w 121"/>
                        <a:gd name="T11" fmla="*/ 0 h 43"/>
                        <a:gd name="T12" fmla="*/ 95 w 121"/>
                        <a:gd name="T13" fmla="*/ 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21" h="43">
                          <a:moveTo>
                            <a:pt x="121" y="1"/>
                          </a:moveTo>
                          <a:cubicBezTo>
                            <a:pt x="121" y="16"/>
                            <a:pt x="113" y="43"/>
                            <a:pt x="102" y="43"/>
                          </a:cubicBezTo>
                          <a:cubicBezTo>
                            <a:pt x="21" y="43"/>
                            <a:pt x="21" y="43"/>
                            <a:pt x="21" y="43"/>
                          </a:cubicBezTo>
                          <a:cubicBezTo>
                            <a:pt x="9" y="43"/>
                            <a:pt x="0" y="32"/>
                            <a:pt x="0" y="17"/>
                          </a:cubicBezTo>
                          <a:cubicBezTo>
                            <a:pt x="0" y="17"/>
                            <a:pt x="0" y="17"/>
                            <a:pt x="0" y="17"/>
                          </a:cubicBezTo>
                          <a:cubicBezTo>
                            <a:pt x="0" y="2"/>
                            <a:pt x="4" y="0"/>
                            <a:pt x="22" y="0"/>
                          </a:cubicBezTo>
                          <a:cubicBezTo>
                            <a:pt x="95" y="1"/>
                            <a:pt x="95" y="1"/>
                            <a:pt x="95" y="1"/>
                          </a:cubicBezTo>
                        </a:path>
                      </a:pathLst>
                    </a:custGeom>
                    <a:solidFill>
                      <a:srgbClr val="26164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89617" tIns="44808" rIns="89617" bIns="44808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896042"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  <a:latin typeface="Segoe UI"/>
                      </a:endParaRPr>
                    </a:p>
                  </p:txBody>
                </p:sp>
              </p:grpSp>
              <p:sp>
                <p:nvSpPr>
                  <p:cNvPr id="410" name="Oval 409"/>
                  <p:cNvSpPr/>
                  <p:nvPr/>
                </p:nvSpPr>
                <p:spPr bwMode="auto">
                  <a:xfrm>
                    <a:off x="3468873" y="2927726"/>
                    <a:ext cx="98240" cy="98240"/>
                  </a:xfrm>
                  <a:prstGeom prst="ellipse">
                    <a:avLst/>
                  </a:prstGeom>
                  <a:solidFill>
                    <a:srgbClr val="A7815C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3751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353" kern="0" dirty="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177" name="TextBox 1176"/>
                <p:cNvSpPr txBox="1"/>
                <p:nvPr/>
              </p:nvSpPr>
              <p:spPr>
                <a:xfrm>
                  <a:off x="4414336" y="684954"/>
                  <a:ext cx="5584506" cy="1071282"/>
                </a:xfrm>
                <a:prstGeom prst="rect">
                  <a:avLst/>
                </a:prstGeom>
                <a:noFill/>
              </p:spPr>
              <p:txBody>
                <a:bodyPr wrap="square" lIns="179234" tIns="143387" rIns="179234" bIns="143387" rtlCol="0">
                  <a:spAutoFit/>
                </a:bodyPr>
                <a:lstStyle/>
                <a:p>
                  <a:pPr defTabSz="914016">
                    <a:lnSpc>
                      <a:spcPct val="90000"/>
                    </a:lnSpc>
                    <a:spcAft>
                      <a:spcPts val="588"/>
                    </a:spcAft>
                    <a:defRPr/>
                  </a:pPr>
                  <a:r>
                    <a:rPr lang="en-US" sz="2745" b="1" dirty="0"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</a:rPr>
                    <a:t>La </a:t>
                  </a:r>
                  <a:r>
                    <a:rPr lang="en-US" sz="2745" b="1" dirty="0" err="1"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</a:rPr>
                    <a:t>tecnología</a:t>
                  </a:r>
                  <a:r>
                    <a:rPr lang="en-US" sz="2745" b="1" dirty="0"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</a:rPr>
                    <a:t> </a:t>
                  </a:r>
                  <a:r>
                    <a:rPr lang="en-US" sz="2745" b="1" dirty="0" err="1"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</a:rPr>
                    <a:t>nos</a:t>
                  </a:r>
                  <a:r>
                    <a:rPr lang="en-US" sz="2745" b="1" dirty="0"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</a:rPr>
                    <a:t> </a:t>
                  </a:r>
                  <a:r>
                    <a:rPr lang="en-US" sz="2745" b="1" dirty="0" err="1"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</a:rPr>
                    <a:t>aprende</a:t>
                  </a:r>
                  <a:r>
                    <a:rPr lang="en-US" sz="2745" b="1" dirty="0"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</a:rPr>
                    <a:t/>
                  </a:r>
                  <a:br>
                    <a:rPr lang="en-US" sz="2745" b="1" dirty="0"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latin typeface="Segoe UI"/>
                    </a:rPr>
                  </a:br>
                  <a:r>
                    <a:rPr lang="es-BO" sz="2745" dirty="0">
                      <a:gradFill>
                        <a:gsLst>
                          <a:gs pos="2917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</a:rPr>
                    <a:t>y descubre formas de ser útil.</a:t>
                  </a:r>
                  <a:endParaRPr lang="en-US" sz="2745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sp>
              <p:nvSpPr>
                <p:cNvPr id="14" name="Rectangle 13"/>
                <p:cNvSpPr/>
                <p:nvPr/>
              </p:nvSpPr>
              <p:spPr bwMode="auto">
                <a:xfrm>
                  <a:off x="4414336" y="6461228"/>
                  <a:ext cx="8022139" cy="158142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751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83" name="Rectangle 1182"/>
                <p:cNvSpPr/>
                <p:nvPr/>
              </p:nvSpPr>
              <p:spPr bwMode="auto">
                <a:xfrm>
                  <a:off x="4414336" y="6531978"/>
                  <a:ext cx="8022139" cy="15814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751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Oval 27"/>
              <p:cNvSpPr/>
              <p:nvPr/>
            </p:nvSpPr>
            <p:spPr bwMode="auto">
              <a:xfrm>
                <a:off x="7351762" y="3364638"/>
                <a:ext cx="52281" cy="52281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980008" y="5065241"/>
              <a:ext cx="83328" cy="143276"/>
              <a:chOff x="9980008" y="5065241"/>
              <a:chExt cx="83328" cy="143276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9998192" y="5065241"/>
                <a:ext cx="50418" cy="1432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9980008" y="5091509"/>
                <a:ext cx="83328" cy="83328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4737889" y="3408832"/>
            <a:ext cx="1615808" cy="1090268"/>
            <a:chOff x="4832501" y="3476683"/>
            <a:chExt cx="1648678" cy="1112445"/>
          </a:xfrm>
        </p:grpSpPr>
        <p:sp>
          <p:nvSpPr>
            <p:cNvPr id="17" name="Rectangle 16"/>
            <p:cNvSpPr/>
            <p:nvPr/>
          </p:nvSpPr>
          <p:spPr>
            <a:xfrm>
              <a:off x="4832501" y="3476683"/>
              <a:ext cx="1648678" cy="3417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1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3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Respondiendo</a:t>
              </a:r>
              <a:endParaRPr lang="en-US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5628701" y="3804264"/>
              <a:ext cx="0" cy="784864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632334" y="2584255"/>
            <a:ext cx="1435275" cy="621214"/>
            <a:chOff x="6765480" y="2635332"/>
            <a:chExt cx="1464469" cy="633850"/>
          </a:xfrm>
        </p:grpSpPr>
        <p:sp>
          <p:nvSpPr>
            <p:cNvPr id="18" name="Rectangle 17"/>
            <p:cNvSpPr/>
            <p:nvPr/>
          </p:nvSpPr>
          <p:spPr>
            <a:xfrm>
              <a:off x="6765480" y="2635332"/>
              <a:ext cx="1464469" cy="3417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1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3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Coordinador</a:t>
              </a:r>
              <a:endParaRPr lang="en-US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1179" name="Straight Connector 1178"/>
            <p:cNvCxnSpPr>
              <a:cxnSpLocks/>
            </p:cNvCxnSpPr>
            <p:nvPr/>
          </p:nvCxnSpPr>
          <p:spPr>
            <a:xfrm>
              <a:off x="7566474" y="2939683"/>
              <a:ext cx="0" cy="329499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6517266" y="5041166"/>
            <a:ext cx="1716328" cy="463102"/>
            <a:chOff x="6648069" y="5142221"/>
            <a:chExt cx="1751241" cy="472522"/>
          </a:xfrm>
        </p:grpSpPr>
        <p:sp>
          <p:nvSpPr>
            <p:cNvPr id="15" name="Rectangle 14"/>
            <p:cNvSpPr/>
            <p:nvPr/>
          </p:nvSpPr>
          <p:spPr>
            <a:xfrm>
              <a:off x="7007187" y="5273014"/>
              <a:ext cx="1392123" cy="3417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1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3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Escuchando</a:t>
              </a:r>
              <a:endParaRPr lang="en-US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1180" name="Straight Connector 1179"/>
            <p:cNvCxnSpPr>
              <a:cxnSpLocks/>
            </p:cNvCxnSpPr>
            <p:nvPr/>
          </p:nvCxnSpPr>
          <p:spPr>
            <a:xfrm>
              <a:off x="6648069" y="5142221"/>
              <a:ext cx="299787" cy="321899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8315463" y="3644209"/>
            <a:ext cx="1399193" cy="1012830"/>
            <a:chOff x="8482843" y="3716848"/>
            <a:chExt cx="1427654" cy="1033431"/>
          </a:xfrm>
        </p:grpSpPr>
        <p:sp>
          <p:nvSpPr>
            <p:cNvPr id="16" name="Rectangle 15"/>
            <p:cNvSpPr/>
            <p:nvPr/>
          </p:nvSpPr>
          <p:spPr>
            <a:xfrm>
              <a:off x="8482843" y="3716848"/>
              <a:ext cx="1427654" cy="3417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1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3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Observando</a:t>
              </a:r>
              <a:endParaRPr lang="en-US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1181" name="Straight Connector 1180"/>
            <p:cNvCxnSpPr>
              <a:cxnSpLocks/>
            </p:cNvCxnSpPr>
            <p:nvPr/>
          </p:nvCxnSpPr>
          <p:spPr>
            <a:xfrm>
              <a:off x="9241341" y="4088360"/>
              <a:ext cx="410537" cy="661919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9899558" y="4266356"/>
            <a:ext cx="1926757" cy="751224"/>
            <a:chOff x="10099165" y="4351651"/>
            <a:chExt cx="1965950" cy="766506"/>
          </a:xfrm>
        </p:grpSpPr>
        <p:sp>
          <p:nvSpPr>
            <p:cNvPr id="25" name="Rectangle 24"/>
            <p:cNvSpPr/>
            <p:nvPr/>
          </p:nvSpPr>
          <p:spPr>
            <a:xfrm>
              <a:off x="10674257" y="4351651"/>
              <a:ext cx="1390858" cy="3387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01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730" dirty="0" err="1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rPr>
                <a:t>Anticipando</a:t>
              </a:r>
              <a:endParaRPr lang="en-US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1182" name="Straight Connector 1181"/>
            <p:cNvCxnSpPr>
              <a:cxnSpLocks/>
            </p:cNvCxnSpPr>
            <p:nvPr/>
          </p:nvCxnSpPr>
          <p:spPr>
            <a:xfrm flipH="1">
              <a:off x="10099165" y="4681231"/>
              <a:ext cx="616262" cy="436926"/>
            </a:xfrm>
            <a:prstGeom prst="line">
              <a:avLst/>
            </a:prstGeom>
            <a:ln w="6350">
              <a:solidFill>
                <a:schemeClr val="bg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94407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746" y="1462"/>
            <a:ext cx="7438527" cy="685508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4744813" y="1460"/>
            <a:ext cx="7438527" cy="6855568"/>
          </a:xfrm>
          <a:prstGeom prst="rect">
            <a:avLst/>
          </a:prstGeom>
          <a:gradFill flip="none" rotWithShape="1">
            <a:gsLst>
              <a:gs pos="2917">
                <a:schemeClr val="bg1"/>
              </a:gs>
              <a:gs pos="50000">
                <a:schemeClr val="bg1">
                  <a:alpha val="70000"/>
                </a:schemeClr>
              </a:gs>
              <a:gs pos="76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744812" y="1460"/>
            <a:ext cx="7446324" cy="6855568"/>
          </a:xfrm>
          <a:prstGeom prst="rect">
            <a:avLst/>
          </a:prstGeom>
          <a:solidFill>
            <a:srgbClr val="0078D7">
              <a:alpha val="8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16259" y="1660130"/>
            <a:ext cx="3735488" cy="35377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049">
              <a:lnSpc>
                <a:spcPct val="90000"/>
              </a:lnSpc>
              <a:spcAft>
                <a:spcPts val="1469"/>
              </a:spcAft>
              <a:defRPr/>
            </a:pPr>
            <a:r>
              <a:rPr lang="en-US" altLang="en-US" sz="4705" dirty="0">
                <a:solidFill>
                  <a:srgbClr val="505050"/>
                </a:solidFill>
                <a:latin typeface="Segoe UI Light"/>
              </a:rPr>
              <a:t>Microsoft Cognitive Services</a:t>
            </a:r>
          </a:p>
          <a:p>
            <a:pPr defTabSz="914049">
              <a:lnSpc>
                <a:spcPct val="90000"/>
              </a:lnSpc>
              <a:spcAft>
                <a:spcPts val="1469"/>
              </a:spcAft>
              <a:defRPr/>
            </a:pPr>
            <a:r>
              <a:rPr lang="es-BO" sz="3137" dirty="0">
                <a:solidFill>
                  <a:srgbClr val="0078D7"/>
                </a:solidFill>
              </a:rPr>
              <a:t>Dale a tus aplicaciones un lado humano</a:t>
            </a:r>
            <a:endParaRPr lang="en-US" sz="3137" dirty="0">
              <a:solidFill>
                <a:srgbClr val="0078D7"/>
              </a:solidFill>
              <a:latin typeface="Segoe UI Semilight"/>
            </a:endParaRPr>
          </a:p>
        </p:txBody>
      </p:sp>
      <p:sp>
        <p:nvSpPr>
          <p:cNvPr id="40" name="TextBox 39">
            <a:extLst/>
          </p:cNvPr>
          <p:cNvSpPr txBox="1"/>
          <p:nvPr/>
        </p:nvSpPr>
        <p:spPr>
          <a:xfrm>
            <a:off x="5498383" y="253115"/>
            <a:ext cx="6424379" cy="1131165"/>
          </a:xfrm>
          <a:prstGeom prst="rect">
            <a:avLst/>
          </a:prstGeom>
          <a:noFill/>
        </p:spPr>
        <p:txBody>
          <a:bodyPr wrap="square" lIns="182828" tIns="146263" rIns="182828" bIns="146263" rtlCol="0" anchor="t">
            <a:spAutoFit/>
          </a:bodyPr>
          <a:lstStyle/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353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Visión</a:t>
            </a: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s-BO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Visión por computadora | Moderador de contenido | Emoción | Cara | Video | Video </a:t>
            </a:r>
            <a:r>
              <a:rPr lang="es-BO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Indexer</a:t>
            </a:r>
            <a:r>
              <a:rPr lang="es-BO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| Servicio de visión personalizada</a:t>
            </a:r>
            <a:endParaRPr lang="en-US" sz="1568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2" name="TextBox 41">
            <a:extLst/>
          </p:cNvPr>
          <p:cNvSpPr txBox="1"/>
          <p:nvPr/>
        </p:nvSpPr>
        <p:spPr>
          <a:xfrm>
            <a:off x="5587655" y="1284275"/>
            <a:ext cx="6424379" cy="1206596"/>
          </a:xfrm>
          <a:prstGeom prst="rect">
            <a:avLst/>
          </a:prstGeom>
          <a:noFill/>
        </p:spPr>
        <p:txBody>
          <a:bodyPr wrap="square" lIns="182828" tIns="146263" rIns="182828" bIns="146263" rtlCol="0" anchor="t">
            <a:spAutoFit/>
          </a:bodyPr>
          <a:lstStyle/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353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Habla</a:t>
            </a: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Bing Speech | Custom Speech Service | Speaker Recognition</a:t>
            </a:r>
          </a:p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 </a:t>
            </a:r>
          </a:p>
        </p:txBody>
      </p:sp>
      <p:sp>
        <p:nvSpPr>
          <p:cNvPr id="43" name="TextBox 42">
            <a:extLst/>
          </p:cNvPr>
          <p:cNvSpPr txBox="1"/>
          <p:nvPr/>
        </p:nvSpPr>
        <p:spPr>
          <a:xfrm>
            <a:off x="5498383" y="3448642"/>
            <a:ext cx="6424379" cy="1348408"/>
          </a:xfrm>
          <a:prstGeom prst="rect">
            <a:avLst/>
          </a:prstGeom>
          <a:noFill/>
        </p:spPr>
        <p:txBody>
          <a:bodyPr wrap="square" lIns="182828" tIns="146263" rIns="182828" bIns="146263" rtlCol="0" anchor="t">
            <a:spAutoFit/>
          </a:bodyPr>
          <a:lstStyle/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353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Conocimiento</a:t>
            </a: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s-BO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Conocimiento académico | Vinculación de entidades | Exploración del conocimiento | Recomendaciones | </a:t>
            </a:r>
            <a:r>
              <a:rPr lang="es-BO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QnA</a:t>
            </a:r>
            <a:r>
              <a:rPr lang="es-BO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s-BO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Maker</a:t>
            </a:r>
            <a:r>
              <a:rPr lang="es-BO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| Servicio de decisiones personalizadas</a:t>
            </a:r>
            <a:endParaRPr lang="en-US" sz="1568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4" name="TextBox 43">
            <a:extLst/>
          </p:cNvPr>
          <p:cNvSpPr txBox="1"/>
          <p:nvPr/>
        </p:nvSpPr>
        <p:spPr>
          <a:xfrm>
            <a:off x="5498383" y="2349472"/>
            <a:ext cx="6424379" cy="1131165"/>
          </a:xfrm>
          <a:prstGeom prst="rect">
            <a:avLst/>
          </a:prstGeom>
          <a:noFill/>
        </p:spPr>
        <p:txBody>
          <a:bodyPr wrap="square" lIns="182828" tIns="146263" rIns="182828" bIns="146263" rtlCol="0" anchor="t">
            <a:spAutoFit/>
          </a:bodyPr>
          <a:lstStyle/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353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Idioma</a:t>
            </a: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s-BO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Bing </a:t>
            </a:r>
            <a:r>
              <a:rPr lang="es-BO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Spell</a:t>
            </a:r>
            <a:r>
              <a:rPr lang="es-BO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s-BO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Check</a:t>
            </a:r>
            <a:r>
              <a:rPr lang="es-BO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| Comprensión del lenguaje | Análisis Lingüístico | Análisis de texto | Traductor de texto y voz | Modelo de lenguaje web</a:t>
            </a:r>
            <a:endParaRPr lang="en-US" sz="1568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45" name="Freeform 22">
            <a:extLst/>
          </p:cNvPr>
          <p:cNvSpPr>
            <a:spLocks noChangeAspect="1"/>
          </p:cNvSpPr>
          <p:nvPr/>
        </p:nvSpPr>
        <p:spPr bwMode="auto">
          <a:xfrm>
            <a:off x="5039132" y="440918"/>
            <a:ext cx="467793" cy="309550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>
              <a:defRPr/>
            </a:pPr>
            <a:endParaRPr lang="en-US" sz="18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6" name="Freeform 18">
            <a:extLst/>
          </p:cNvPr>
          <p:cNvSpPr>
            <a:spLocks noChangeAspect="1"/>
          </p:cNvSpPr>
          <p:nvPr/>
        </p:nvSpPr>
        <p:spPr bwMode="auto">
          <a:xfrm>
            <a:off x="5065563" y="1464386"/>
            <a:ext cx="414931" cy="363477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>
              <a:defRPr/>
            </a:pPr>
            <a:endParaRPr lang="en-US" sz="1800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7" name="Freeform 9">
            <a:extLst/>
          </p:cNvPr>
          <p:cNvSpPr>
            <a:spLocks noChangeAspect="1"/>
          </p:cNvSpPr>
          <p:nvPr/>
        </p:nvSpPr>
        <p:spPr bwMode="auto">
          <a:xfrm>
            <a:off x="5124390" y="2541781"/>
            <a:ext cx="297276" cy="373818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>
              <a:defRPr/>
            </a:pPr>
            <a:endParaRPr lang="en-US" sz="18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8" name="Freeform 5">
            <a:extLst/>
          </p:cNvPr>
          <p:cNvSpPr>
            <a:spLocks/>
          </p:cNvSpPr>
          <p:nvPr/>
        </p:nvSpPr>
        <p:spPr bwMode="auto">
          <a:xfrm>
            <a:off x="5086847" y="3629518"/>
            <a:ext cx="372362" cy="372362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14049">
              <a:defRPr/>
            </a:pPr>
            <a:endParaRPr lang="en-US" sz="180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9" name="TextBox 48">
            <a:extLst/>
          </p:cNvPr>
          <p:cNvSpPr txBox="1"/>
          <p:nvPr/>
        </p:nvSpPr>
        <p:spPr>
          <a:xfrm>
            <a:off x="5498384" y="5555862"/>
            <a:ext cx="6424379" cy="1055733"/>
          </a:xfrm>
          <a:prstGeom prst="rect">
            <a:avLst/>
          </a:prstGeom>
          <a:noFill/>
        </p:spPr>
        <p:txBody>
          <a:bodyPr wrap="square" lIns="182828" tIns="146263" rIns="182828" bIns="146263" rtlCol="0" anchor="t">
            <a:spAutoFit/>
          </a:bodyPr>
          <a:lstStyle/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353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Laboratorios</a:t>
            </a:r>
            <a:r>
              <a: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/>
            </a:r>
            <a:br>
              <a:rPr lang="en-US" sz="2353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Proyecto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Praga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|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Proyecto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Cuzco |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Proyecto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Johannesburgo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|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Proyecto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Nanjing |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Proyecto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Abu Dhabi |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Proyecto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Wollongong</a:t>
            </a:r>
            <a:endParaRPr lang="en-US" sz="1568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50" name="Group 49">
            <a:extLst/>
          </p:cNvPr>
          <p:cNvGrpSpPr/>
          <p:nvPr/>
        </p:nvGrpSpPr>
        <p:grpSpPr>
          <a:xfrm>
            <a:off x="5112003" y="5803537"/>
            <a:ext cx="322048" cy="364728"/>
            <a:chOff x="1976972" y="1401677"/>
            <a:chExt cx="467797" cy="692886"/>
          </a:xfrm>
        </p:grpSpPr>
        <p:sp>
          <p:nvSpPr>
            <p:cNvPr id="51" name="Freeform 413">
              <a:extLst/>
            </p:cNvPr>
            <p:cNvSpPr>
              <a:spLocks/>
            </p:cNvSpPr>
            <p:nvPr/>
          </p:nvSpPr>
          <p:spPr bwMode="auto">
            <a:xfrm>
              <a:off x="1976972" y="1440823"/>
              <a:ext cx="467797" cy="653740"/>
            </a:xfrm>
            <a:custGeom>
              <a:avLst/>
              <a:gdLst>
                <a:gd name="T0" fmla="*/ 102 w 109"/>
                <a:gd name="T1" fmla="*/ 125 h 153"/>
                <a:gd name="T2" fmla="*/ 70 w 109"/>
                <a:gd name="T3" fmla="*/ 64 h 153"/>
                <a:gd name="T4" fmla="*/ 68 w 109"/>
                <a:gd name="T5" fmla="*/ 53 h 153"/>
                <a:gd name="T6" fmla="*/ 68 w 109"/>
                <a:gd name="T7" fmla="*/ 0 h 153"/>
                <a:gd name="T8" fmla="*/ 59 w 109"/>
                <a:gd name="T9" fmla="*/ 0 h 153"/>
                <a:gd name="T10" fmla="*/ 51 w 109"/>
                <a:gd name="T11" fmla="*/ 0 h 153"/>
                <a:gd name="T12" fmla="*/ 42 w 109"/>
                <a:gd name="T13" fmla="*/ 0 h 153"/>
                <a:gd name="T14" fmla="*/ 42 w 109"/>
                <a:gd name="T15" fmla="*/ 53 h 153"/>
                <a:gd name="T16" fmla="*/ 39 w 109"/>
                <a:gd name="T17" fmla="*/ 64 h 153"/>
                <a:gd name="T18" fmla="*/ 7 w 109"/>
                <a:gd name="T19" fmla="*/ 125 h 153"/>
                <a:gd name="T20" fmla="*/ 22 w 109"/>
                <a:gd name="T21" fmla="*/ 153 h 153"/>
                <a:gd name="T22" fmla="*/ 51 w 109"/>
                <a:gd name="T23" fmla="*/ 153 h 153"/>
                <a:gd name="T24" fmla="*/ 59 w 109"/>
                <a:gd name="T25" fmla="*/ 153 h 153"/>
                <a:gd name="T26" fmla="*/ 90 w 109"/>
                <a:gd name="T27" fmla="*/ 153 h 153"/>
                <a:gd name="T28" fmla="*/ 102 w 109"/>
                <a:gd name="T29" fmla="*/ 12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53">
                  <a:moveTo>
                    <a:pt x="102" y="125"/>
                  </a:moveTo>
                  <a:cubicBezTo>
                    <a:pt x="94" y="110"/>
                    <a:pt x="70" y="64"/>
                    <a:pt x="70" y="64"/>
                  </a:cubicBezTo>
                  <a:cubicBezTo>
                    <a:pt x="70" y="64"/>
                    <a:pt x="68" y="61"/>
                    <a:pt x="68" y="53"/>
                  </a:cubicBezTo>
                  <a:cubicBezTo>
                    <a:pt x="68" y="46"/>
                    <a:pt x="68" y="0"/>
                    <a:pt x="68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47"/>
                    <a:pt x="42" y="53"/>
                  </a:cubicBezTo>
                  <a:cubicBezTo>
                    <a:pt x="42" y="59"/>
                    <a:pt x="39" y="64"/>
                    <a:pt x="39" y="64"/>
                  </a:cubicBezTo>
                  <a:cubicBezTo>
                    <a:pt x="39" y="64"/>
                    <a:pt x="15" y="110"/>
                    <a:pt x="7" y="125"/>
                  </a:cubicBezTo>
                  <a:cubicBezTo>
                    <a:pt x="0" y="137"/>
                    <a:pt x="10" y="153"/>
                    <a:pt x="22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101" y="153"/>
                    <a:pt x="109" y="137"/>
                    <a:pt x="102" y="125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2" name="Freeform 414">
              <a:extLst/>
            </p:cNvPr>
            <p:cNvSpPr>
              <a:spLocks/>
            </p:cNvSpPr>
            <p:nvPr/>
          </p:nvSpPr>
          <p:spPr bwMode="auto">
            <a:xfrm>
              <a:off x="1976972" y="1440823"/>
              <a:ext cx="467797" cy="653740"/>
            </a:xfrm>
            <a:custGeom>
              <a:avLst/>
              <a:gdLst>
                <a:gd name="T0" fmla="*/ 102 w 109"/>
                <a:gd name="T1" fmla="*/ 125 h 153"/>
                <a:gd name="T2" fmla="*/ 70 w 109"/>
                <a:gd name="T3" fmla="*/ 64 h 153"/>
                <a:gd name="T4" fmla="*/ 68 w 109"/>
                <a:gd name="T5" fmla="*/ 53 h 153"/>
                <a:gd name="T6" fmla="*/ 68 w 109"/>
                <a:gd name="T7" fmla="*/ 0 h 153"/>
                <a:gd name="T8" fmla="*/ 59 w 109"/>
                <a:gd name="T9" fmla="*/ 0 h 153"/>
                <a:gd name="T10" fmla="*/ 51 w 109"/>
                <a:gd name="T11" fmla="*/ 0 h 153"/>
                <a:gd name="T12" fmla="*/ 42 w 109"/>
                <a:gd name="T13" fmla="*/ 0 h 153"/>
                <a:gd name="T14" fmla="*/ 42 w 109"/>
                <a:gd name="T15" fmla="*/ 53 h 153"/>
                <a:gd name="T16" fmla="*/ 39 w 109"/>
                <a:gd name="T17" fmla="*/ 64 h 153"/>
                <a:gd name="T18" fmla="*/ 7 w 109"/>
                <a:gd name="T19" fmla="*/ 125 h 153"/>
                <a:gd name="T20" fmla="*/ 22 w 109"/>
                <a:gd name="T21" fmla="*/ 153 h 153"/>
                <a:gd name="T22" fmla="*/ 51 w 109"/>
                <a:gd name="T23" fmla="*/ 153 h 153"/>
                <a:gd name="T24" fmla="*/ 59 w 109"/>
                <a:gd name="T25" fmla="*/ 153 h 153"/>
                <a:gd name="T26" fmla="*/ 90 w 109"/>
                <a:gd name="T27" fmla="*/ 153 h 153"/>
                <a:gd name="T28" fmla="*/ 102 w 109"/>
                <a:gd name="T29" fmla="*/ 125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" h="153">
                  <a:moveTo>
                    <a:pt x="102" y="125"/>
                  </a:moveTo>
                  <a:cubicBezTo>
                    <a:pt x="94" y="110"/>
                    <a:pt x="70" y="64"/>
                    <a:pt x="70" y="64"/>
                  </a:cubicBezTo>
                  <a:cubicBezTo>
                    <a:pt x="70" y="64"/>
                    <a:pt x="68" y="61"/>
                    <a:pt x="68" y="53"/>
                  </a:cubicBezTo>
                  <a:cubicBezTo>
                    <a:pt x="68" y="46"/>
                    <a:pt x="68" y="0"/>
                    <a:pt x="68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47"/>
                    <a:pt x="42" y="53"/>
                  </a:cubicBezTo>
                  <a:cubicBezTo>
                    <a:pt x="42" y="59"/>
                    <a:pt x="39" y="64"/>
                    <a:pt x="39" y="64"/>
                  </a:cubicBezTo>
                  <a:cubicBezTo>
                    <a:pt x="39" y="64"/>
                    <a:pt x="15" y="110"/>
                    <a:pt x="7" y="125"/>
                  </a:cubicBezTo>
                  <a:cubicBezTo>
                    <a:pt x="0" y="137"/>
                    <a:pt x="10" y="153"/>
                    <a:pt x="22" y="153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101" y="153"/>
                    <a:pt x="109" y="137"/>
                    <a:pt x="102" y="1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dirty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3" name="Freeform 415">
              <a:extLst/>
            </p:cNvPr>
            <p:cNvSpPr>
              <a:spLocks/>
            </p:cNvSpPr>
            <p:nvPr/>
          </p:nvSpPr>
          <p:spPr bwMode="auto">
            <a:xfrm>
              <a:off x="2117898" y="1401677"/>
              <a:ext cx="183987" cy="72421"/>
            </a:xfrm>
            <a:custGeom>
              <a:avLst/>
              <a:gdLst>
                <a:gd name="T0" fmla="*/ 43 w 43"/>
                <a:gd name="T1" fmla="*/ 9 h 17"/>
                <a:gd name="T2" fmla="*/ 35 w 43"/>
                <a:gd name="T3" fmla="*/ 17 h 17"/>
                <a:gd name="T4" fmla="*/ 9 w 43"/>
                <a:gd name="T5" fmla="*/ 17 h 17"/>
                <a:gd name="T6" fmla="*/ 0 w 43"/>
                <a:gd name="T7" fmla="*/ 9 h 17"/>
                <a:gd name="T8" fmla="*/ 0 w 43"/>
                <a:gd name="T9" fmla="*/ 9 h 17"/>
                <a:gd name="T10" fmla="*/ 9 w 43"/>
                <a:gd name="T11" fmla="*/ 0 h 17"/>
                <a:gd name="T12" fmla="*/ 35 w 43"/>
                <a:gd name="T13" fmla="*/ 0 h 17"/>
                <a:gd name="T14" fmla="*/ 43 w 43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43" y="9"/>
                  </a:moveTo>
                  <a:cubicBezTo>
                    <a:pt x="43" y="13"/>
                    <a:pt x="40" y="17"/>
                    <a:pt x="35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0" y="0"/>
                    <a:pt x="43" y="4"/>
                    <a:pt x="4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4" name="Freeform 416">
              <a:extLst/>
            </p:cNvPr>
            <p:cNvSpPr>
              <a:spLocks noEditPoints="1"/>
            </p:cNvSpPr>
            <p:nvPr/>
          </p:nvSpPr>
          <p:spPr bwMode="auto">
            <a:xfrm>
              <a:off x="2139429" y="1838157"/>
              <a:ext cx="90036" cy="88079"/>
            </a:xfrm>
            <a:custGeom>
              <a:avLst/>
              <a:gdLst>
                <a:gd name="T0" fmla="*/ 11 w 21"/>
                <a:gd name="T1" fmla="*/ 2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11 w 21"/>
                <a:gd name="T9" fmla="*/ 21 h 21"/>
                <a:gd name="T10" fmla="*/ 11 w 21"/>
                <a:gd name="T11" fmla="*/ 2 h 21"/>
                <a:gd name="T12" fmla="*/ 2 w 21"/>
                <a:gd name="T13" fmla="*/ 11 h 21"/>
                <a:gd name="T14" fmla="*/ 11 w 21"/>
                <a:gd name="T15" fmla="*/ 19 h 21"/>
                <a:gd name="T16" fmla="*/ 19 w 21"/>
                <a:gd name="T17" fmla="*/ 11 h 21"/>
                <a:gd name="T18" fmla="*/ 11 w 21"/>
                <a:gd name="T1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1" y="21"/>
                  </a:move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6"/>
                    <a:pt x="16" y="21"/>
                    <a:pt x="11" y="21"/>
                  </a:cubicBezTo>
                  <a:close/>
                  <a:moveTo>
                    <a:pt x="11" y="2"/>
                  </a:moveTo>
                  <a:cubicBezTo>
                    <a:pt x="6" y="2"/>
                    <a:pt x="2" y="6"/>
                    <a:pt x="2" y="11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1"/>
                  </a:cubicBezTo>
                  <a:cubicBezTo>
                    <a:pt x="19" y="6"/>
                    <a:pt x="15" y="2"/>
                    <a:pt x="1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5" name="Oval 417">
              <a:extLst/>
            </p:cNvPr>
            <p:cNvSpPr>
              <a:spLocks noChangeArrowheads="1"/>
            </p:cNvSpPr>
            <p:nvPr/>
          </p:nvSpPr>
          <p:spPr bwMode="auto">
            <a:xfrm>
              <a:off x="2174661" y="1875345"/>
              <a:ext cx="101780" cy="10765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6" name="Rectangle 419">
              <a:extLst/>
            </p:cNvPr>
            <p:cNvSpPr>
              <a:spLocks noChangeArrowheads="1"/>
            </p:cNvSpPr>
            <p:nvPr/>
          </p:nvSpPr>
          <p:spPr bwMode="auto">
            <a:xfrm>
              <a:off x="2156382" y="1474098"/>
              <a:ext cx="111567" cy="2544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>
                <a:solidFill>
                  <a:prstClr val="black"/>
                </a:solidFill>
                <a:latin typeface="Segoe UI"/>
              </a:endParaRPr>
            </a:p>
          </p:txBody>
        </p:sp>
      </p:grpSp>
      <p:sp>
        <p:nvSpPr>
          <p:cNvPr id="63" name="TextBox 62">
            <a:extLst/>
          </p:cNvPr>
          <p:cNvSpPr txBox="1"/>
          <p:nvPr/>
        </p:nvSpPr>
        <p:spPr>
          <a:xfrm>
            <a:off x="5498383" y="4494105"/>
            <a:ext cx="6424379" cy="1348408"/>
          </a:xfrm>
          <a:prstGeom prst="rect">
            <a:avLst/>
          </a:prstGeom>
          <a:noFill/>
        </p:spPr>
        <p:txBody>
          <a:bodyPr wrap="square" lIns="182828" tIns="146263" rIns="182828" bIns="146263" rtlCol="0" anchor="t">
            <a:spAutoFit/>
          </a:bodyPr>
          <a:lstStyle/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353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Buscar</a:t>
            </a:r>
            <a:endParaRPr lang="en-US" sz="2353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Bing Autosuggest | Bing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Búsqueda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de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imágenes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| Bing News Search |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Búsqueda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de videos de Bing |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Búsqueda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web de Bing | Bing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Búsqueda</a:t>
            </a:r>
            <a:r>
              <a:rPr lang="en-US" sz="1568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 </a:t>
            </a:r>
            <a:r>
              <a:rPr lang="en-US" sz="1568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personalizada</a:t>
            </a:r>
            <a:endParaRPr lang="en-US" sz="1568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64" name="Group 63">
            <a:extLst/>
          </p:cNvPr>
          <p:cNvGrpSpPr/>
          <p:nvPr/>
        </p:nvGrpSpPr>
        <p:grpSpPr>
          <a:xfrm>
            <a:off x="5082905" y="4715798"/>
            <a:ext cx="380246" cy="373818"/>
            <a:chOff x="10832823" y="3353836"/>
            <a:chExt cx="537576" cy="528488"/>
          </a:xfrm>
        </p:grpSpPr>
        <p:sp>
          <p:nvSpPr>
            <p:cNvPr id="65" name="Oval 13">
              <a:extLst/>
            </p:cNvPr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6" name="Freeform 14">
              <a:extLst/>
            </p:cNvPr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80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9A992AF2-4512-488C-B7EC-47BA1AD2D1C2}"/>
              </a:ext>
            </a:extLst>
          </p:cNvPr>
          <p:cNvSpPr/>
          <p:nvPr/>
        </p:nvSpPr>
        <p:spPr bwMode="auto">
          <a:xfrm>
            <a:off x="4841019" y="2318237"/>
            <a:ext cx="7350603" cy="1176971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678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¿Qué es el traductor de Microsoft (texto)?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71893" y="1189493"/>
            <a:ext cx="6020007" cy="473129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s-BO" sz="3137" dirty="0"/>
              <a:t>Servicio API abierto basado en la nube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BO" sz="3137" dirty="0"/>
              <a:t>Traducción automática de texto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BO" sz="3137" dirty="0"/>
              <a:t>60+ idiomas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BO" sz="3137" dirty="0"/>
              <a:t>Modelos personalizables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BO" sz="3137" dirty="0"/>
              <a:t>Servicio de </a:t>
            </a:r>
            <a:r>
              <a:rPr lang="es-BO" sz="3137" dirty="0" err="1" smtClean="0"/>
              <a:t>Azure</a:t>
            </a:r>
            <a:endParaRPr lang="es-BO" sz="3137" dirty="0"/>
          </a:p>
        </p:txBody>
      </p:sp>
      <p:sp>
        <p:nvSpPr>
          <p:cNvPr id="6" name="Rectangle 5"/>
          <p:cNvSpPr/>
          <p:nvPr/>
        </p:nvSpPr>
        <p:spPr>
          <a:xfrm>
            <a:off x="829799" y="1259959"/>
            <a:ext cx="4407422" cy="10167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0742" y="1659289"/>
            <a:ext cx="1792850" cy="7543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078" dirty="0">
                <a:solidFill>
                  <a:srgbClr val="505050"/>
                </a:solidFill>
                <a:latin typeface="Segoe UI"/>
              </a:rPr>
              <a:t>Cet outil de traduction est un moyen facile d'étendre la portée de vos contenus internes et externes.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1192" y="1309761"/>
            <a:ext cx="1944187" cy="301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372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app or webpage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10203" y="1679734"/>
            <a:ext cx="1942752" cy="724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372" dirty="0">
                <a:solidFill>
                  <a:srgbClr val="FFFFFF"/>
                </a:solidFill>
                <a:latin typeface="Arial" panose="020B0604020202020204" pitchFamily="34" charset="0"/>
              </a:rPr>
              <a:t>此翻译工具是可以轻松地扩展您的内部和外部内容的覆盖范围。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51532" y="5370556"/>
            <a:ext cx="1004497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568" b="1" dirty="0">
                <a:solidFill>
                  <a:srgbClr val="0070C0"/>
                </a:solidFill>
                <a:latin typeface="Segoe UI"/>
              </a:rPr>
              <a:t>WEB API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5566" y="4851238"/>
            <a:ext cx="492053" cy="435819"/>
          </a:xfrm>
          <a:prstGeom prst="rect">
            <a:avLst/>
          </a:prstGeom>
        </p:spPr>
      </p:pic>
      <p:sp>
        <p:nvSpPr>
          <p:cNvPr id="14" name="Freeform 5"/>
          <p:cNvSpPr>
            <a:spLocks/>
          </p:cNvSpPr>
          <p:nvPr/>
        </p:nvSpPr>
        <p:spPr bwMode="auto">
          <a:xfrm>
            <a:off x="2393682" y="3530424"/>
            <a:ext cx="1002230" cy="692263"/>
          </a:xfrm>
          <a:custGeom>
            <a:avLst/>
            <a:gdLst>
              <a:gd name="T0" fmla="*/ 249 w 249"/>
              <a:gd name="T1" fmla="*/ 116 h 172"/>
              <a:gd name="T2" fmla="*/ 200 w 249"/>
              <a:gd name="T3" fmla="*/ 172 h 172"/>
              <a:gd name="T4" fmla="*/ 42 w 249"/>
              <a:gd name="T5" fmla="*/ 172 h 172"/>
              <a:gd name="T6" fmla="*/ 38 w 249"/>
              <a:gd name="T7" fmla="*/ 172 h 172"/>
              <a:gd name="T8" fmla="*/ 0 w 249"/>
              <a:gd name="T9" fmla="*/ 133 h 172"/>
              <a:gd name="T10" fmla="*/ 38 w 249"/>
              <a:gd name="T11" fmla="*/ 95 h 172"/>
              <a:gd name="T12" fmla="*/ 45 w 249"/>
              <a:gd name="T13" fmla="*/ 96 h 172"/>
              <a:gd name="T14" fmla="*/ 77 w 249"/>
              <a:gd name="T15" fmla="*/ 68 h 172"/>
              <a:gd name="T16" fmla="*/ 179 w 249"/>
              <a:gd name="T17" fmla="*/ 62 h 172"/>
              <a:gd name="T18" fmla="*/ 193 w 249"/>
              <a:gd name="T19" fmla="*/ 60 h 172"/>
              <a:gd name="T20" fmla="*/ 249 w 249"/>
              <a:gd name="T21" fmla="*/ 11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49" h="172">
                <a:moveTo>
                  <a:pt x="249" y="116"/>
                </a:moveTo>
                <a:cubicBezTo>
                  <a:pt x="249" y="144"/>
                  <a:pt x="227" y="168"/>
                  <a:pt x="200" y="172"/>
                </a:cubicBezTo>
                <a:cubicBezTo>
                  <a:pt x="42" y="172"/>
                  <a:pt x="42" y="172"/>
                  <a:pt x="42" y="172"/>
                </a:cubicBezTo>
                <a:cubicBezTo>
                  <a:pt x="38" y="172"/>
                  <a:pt x="38" y="172"/>
                  <a:pt x="38" y="172"/>
                </a:cubicBezTo>
                <a:cubicBezTo>
                  <a:pt x="17" y="172"/>
                  <a:pt x="0" y="154"/>
                  <a:pt x="0" y="133"/>
                </a:cubicBezTo>
                <a:cubicBezTo>
                  <a:pt x="0" y="112"/>
                  <a:pt x="17" y="95"/>
                  <a:pt x="38" y="95"/>
                </a:cubicBezTo>
                <a:cubicBezTo>
                  <a:pt x="40" y="95"/>
                  <a:pt x="46" y="98"/>
                  <a:pt x="45" y="96"/>
                </a:cubicBezTo>
                <a:cubicBezTo>
                  <a:pt x="39" y="78"/>
                  <a:pt x="53" y="58"/>
                  <a:pt x="77" y="68"/>
                </a:cubicBezTo>
                <a:cubicBezTo>
                  <a:pt x="74" y="31"/>
                  <a:pt x="148" y="0"/>
                  <a:pt x="179" y="62"/>
                </a:cubicBezTo>
                <a:cubicBezTo>
                  <a:pt x="183" y="61"/>
                  <a:pt x="188" y="60"/>
                  <a:pt x="193" y="60"/>
                </a:cubicBezTo>
                <a:cubicBezTo>
                  <a:pt x="224" y="60"/>
                  <a:pt x="249" y="85"/>
                  <a:pt x="249" y="116"/>
                </a:cubicBezTo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2173261" y="3244566"/>
            <a:ext cx="1492438" cy="1492439"/>
          </a:xfrm>
          <a:custGeom>
            <a:avLst/>
            <a:gdLst>
              <a:gd name="T0" fmla="*/ 186 w 371"/>
              <a:gd name="T1" fmla="*/ 347 h 371"/>
              <a:gd name="T2" fmla="*/ 24 w 371"/>
              <a:gd name="T3" fmla="*/ 185 h 371"/>
              <a:gd name="T4" fmla="*/ 186 w 371"/>
              <a:gd name="T5" fmla="*/ 23 h 371"/>
              <a:gd name="T6" fmla="*/ 347 w 371"/>
              <a:gd name="T7" fmla="*/ 185 h 371"/>
              <a:gd name="T8" fmla="*/ 186 w 371"/>
              <a:gd name="T9" fmla="*/ 347 h 371"/>
              <a:gd name="T10" fmla="*/ 186 w 371"/>
              <a:gd name="T11" fmla="*/ 371 h 371"/>
              <a:gd name="T12" fmla="*/ 371 w 371"/>
              <a:gd name="T13" fmla="*/ 185 h 371"/>
              <a:gd name="T14" fmla="*/ 186 w 371"/>
              <a:gd name="T15" fmla="*/ 0 h 371"/>
              <a:gd name="T16" fmla="*/ 0 w 371"/>
              <a:gd name="T17" fmla="*/ 185 h 371"/>
              <a:gd name="T18" fmla="*/ 186 w 371"/>
              <a:gd name="T19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1" h="371">
                <a:moveTo>
                  <a:pt x="186" y="347"/>
                </a:moveTo>
                <a:cubicBezTo>
                  <a:pt x="96" y="347"/>
                  <a:pt x="24" y="274"/>
                  <a:pt x="24" y="185"/>
                </a:cubicBezTo>
                <a:cubicBezTo>
                  <a:pt x="24" y="96"/>
                  <a:pt x="96" y="23"/>
                  <a:pt x="186" y="23"/>
                </a:cubicBezTo>
                <a:cubicBezTo>
                  <a:pt x="275" y="23"/>
                  <a:pt x="347" y="96"/>
                  <a:pt x="347" y="185"/>
                </a:cubicBezTo>
                <a:cubicBezTo>
                  <a:pt x="347" y="274"/>
                  <a:pt x="275" y="347"/>
                  <a:pt x="186" y="347"/>
                </a:cubicBezTo>
                <a:moveTo>
                  <a:pt x="186" y="371"/>
                </a:moveTo>
                <a:cubicBezTo>
                  <a:pt x="288" y="371"/>
                  <a:pt x="371" y="288"/>
                  <a:pt x="371" y="185"/>
                </a:cubicBezTo>
                <a:cubicBezTo>
                  <a:pt x="371" y="83"/>
                  <a:pt x="288" y="0"/>
                  <a:pt x="186" y="0"/>
                </a:cubicBezTo>
                <a:cubicBezTo>
                  <a:pt x="83" y="0"/>
                  <a:pt x="0" y="83"/>
                  <a:pt x="0" y="185"/>
                </a:cubicBezTo>
                <a:cubicBezTo>
                  <a:pt x="0" y="288"/>
                  <a:pt x="83" y="371"/>
                  <a:pt x="186" y="371"/>
                </a:cubicBezTo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79329">
            <a:off x="2886378" y="2714919"/>
            <a:ext cx="664202" cy="2774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0000">
            <a:off x="2369361" y="2726978"/>
            <a:ext cx="648644" cy="2668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332" y="5693196"/>
            <a:ext cx="828508" cy="87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4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trata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0729" y="2812896"/>
            <a:ext cx="2350544" cy="216337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3528" dirty="0">
                <a:solidFill>
                  <a:srgbClr val="FFFFFF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=</a:t>
            </a: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8038254" y="2712558"/>
            <a:ext cx="2698660" cy="3115699"/>
          </a:xfrm>
          <a:custGeom>
            <a:avLst/>
            <a:gdLst>
              <a:gd name="T0" fmla="*/ 137 w 138"/>
              <a:gd name="T1" fmla="*/ 129 h 160"/>
              <a:gd name="T2" fmla="*/ 136 w 138"/>
              <a:gd name="T3" fmla="*/ 109 h 160"/>
              <a:gd name="T4" fmla="*/ 128 w 138"/>
              <a:gd name="T5" fmla="*/ 82 h 160"/>
              <a:gd name="T6" fmla="*/ 123 w 138"/>
              <a:gd name="T7" fmla="*/ 64 h 160"/>
              <a:gd name="T8" fmla="*/ 109 w 138"/>
              <a:gd name="T9" fmla="*/ 21 h 160"/>
              <a:gd name="T10" fmla="*/ 88 w 138"/>
              <a:gd name="T11" fmla="*/ 14 h 160"/>
              <a:gd name="T12" fmla="*/ 78 w 138"/>
              <a:gd name="T13" fmla="*/ 0 h 160"/>
              <a:gd name="T14" fmla="*/ 0 w 138"/>
              <a:gd name="T15" fmla="*/ 12 h 160"/>
              <a:gd name="T16" fmla="*/ 88 w 138"/>
              <a:gd name="T17" fmla="*/ 152 h 160"/>
              <a:gd name="T18" fmla="*/ 92 w 138"/>
              <a:gd name="T19" fmla="*/ 96 h 160"/>
              <a:gd name="T20" fmla="*/ 104 w 138"/>
              <a:gd name="T21" fmla="*/ 98 h 160"/>
              <a:gd name="T22" fmla="*/ 104 w 138"/>
              <a:gd name="T23" fmla="*/ 127 h 160"/>
              <a:gd name="T24" fmla="*/ 105 w 138"/>
              <a:gd name="T25" fmla="*/ 151 h 160"/>
              <a:gd name="T26" fmla="*/ 119 w 138"/>
              <a:gd name="T27" fmla="*/ 160 h 160"/>
              <a:gd name="T28" fmla="*/ 137 w 138"/>
              <a:gd name="T29" fmla="*/ 132 h 160"/>
              <a:gd name="T30" fmla="*/ 115 w 138"/>
              <a:gd name="T31" fmla="*/ 60 h 160"/>
              <a:gd name="T32" fmla="*/ 106 w 138"/>
              <a:gd name="T33" fmla="*/ 53 h 160"/>
              <a:gd name="T34" fmla="*/ 112 w 138"/>
              <a:gd name="T35" fmla="*/ 46 h 160"/>
              <a:gd name="T36" fmla="*/ 104 w 138"/>
              <a:gd name="T37" fmla="*/ 52 h 160"/>
              <a:gd name="T38" fmla="*/ 98 w 138"/>
              <a:gd name="T39" fmla="*/ 49 h 160"/>
              <a:gd name="T40" fmla="*/ 12 w 138"/>
              <a:gd name="T41" fmla="*/ 56 h 160"/>
              <a:gd name="T42" fmla="*/ 76 w 138"/>
              <a:gd name="T43" fmla="*/ 16 h 160"/>
              <a:gd name="T44" fmla="*/ 126 w 138"/>
              <a:gd name="T45" fmla="*/ 149 h 160"/>
              <a:gd name="T46" fmla="*/ 112 w 138"/>
              <a:gd name="T47" fmla="*/ 148 h 160"/>
              <a:gd name="T48" fmla="*/ 112 w 138"/>
              <a:gd name="T49" fmla="*/ 128 h 160"/>
              <a:gd name="T50" fmla="*/ 111 w 138"/>
              <a:gd name="T51" fmla="*/ 95 h 160"/>
              <a:gd name="T52" fmla="*/ 92 w 138"/>
              <a:gd name="T53" fmla="*/ 76 h 160"/>
              <a:gd name="T54" fmla="*/ 88 w 138"/>
              <a:gd name="T55" fmla="*/ 19 h 160"/>
              <a:gd name="T56" fmla="*/ 92 w 138"/>
              <a:gd name="T57" fmla="*/ 36 h 160"/>
              <a:gd name="T58" fmla="*/ 102 w 138"/>
              <a:gd name="T59" fmla="*/ 66 h 160"/>
              <a:gd name="T60" fmla="*/ 119 w 138"/>
              <a:gd name="T61" fmla="*/ 78 h 160"/>
              <a:gd name="T62" fmla="*/ 123 w 138"/>
              <a:gd name="T63" fmla="*/ 93 h 160"/>
              <a:gd name="T64" fmla="*/ 129 w 138"/>
              <a:gd name="T65" fmla="*/ 125 h 160"/>
              <a:gd name="T66" fmla="*/ 129 w 138"/>
              <a:gd name="T67" fmla="*/ 13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8" h="160">
                <a:moveTo>
                  <a:pt x="137" y="132"/>
                </a:moveTo>
                <a:cubicBezTo>
                  <a:pt x="137" y="131"/>
                  <a:pt x="137" y="130"/>
                  <a:pt x="137" y="129"/>
                </a:cubicBezTo>
                <a:cubicBezTo>
                  <a:pt x="137" y="125"/>
                  <a:pt x="137" y="125"/>
                  <a:pt x="137" y="125"/>
                </a:cubicBezTo>
                <a:cubicBezTo>
                  <a:pt x="137" y="119"/>
                  <a:pt x="137" y="114"/>
                  <a:pt x="136" y="109"/>
                </a:cubicBezTo>
                <a:cubicBezTo>
                  <a:pt x="135" y="103"/>
                  <a:pt x="133" y="97"/>
                  <a:pt x="131" y="91"/>
                </a:cubicBezTo>
                <a:cubicBezTo>
                  <a:pt x="130" y="88"/>
                  <a:pt x="129" y="85"/>
                  <a:pt x="128" y="82"/>
                </a:cubicBezTo>
                <a:cubicBezTo>
                  <a:pt x="128" y="80"/>
                  <a:pt x="127" y="78"/>
                  <a:pt x="127" y="76"/>
                </a:cubicBezTo>
                <a:cubicBezTo>
                  <a:pt x="126" y="72"/>
                  <a:pt x="125" y="68"/>
                  <a:pt x="123" y="64"/>
                </a:cubicBezTo>
                <a:cubicBezTo>
                  <a:pt x="123" y="57"/>
                  <a:pt x="119" y="30"/>
                  <a:pt x="117" y="28"/>
                </a:cubicBezTo>
                <a:cubicBezTo>
                  <a:pt x="115" y="26"/>
                  <a:pt x="112" y="21"/>
                  <a:pt x="109" y="21"/>
                </a:cubicBezTo>
                <a:cubicBezTo>
                  <a:pt x="100" y="22"/>
                  <a:pt x="101" y="21"/>
                  <a:pt x="98" y="19"/>
                </a:cubicBezTo>
                <a:cubicBezTo>
                  <a:pt x="96" y="18"/>
                  <a:pt x="91" y="16"/>
                  <a:pt x="88" y="14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5"/>
                  <a:pt x="85" y="0"/>
                  <a:pt x="78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0"/>
                  <a:pt x="0" y="5"/>
                  <a:pt x="0" y="12"/>
                </a:cubicBezTo>
                <a:cubicBezTo>
                  <a:pt x="0" y="152"/>
                  <a:pt x="0" y="152"/>
                  <a:pt x="0" y="152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88" y="96"/>
                  <a:pt x="88" y="96"/>
                  <a:pt x="88" y="96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90"/>
                  <a:pt x="92" y="90"/>
                  <a:pt x="92" y="90"/>
                </a:cubicBezTo>
                <a:cubicBezTo>
                  <a:pt x="100" y="90"/>
                  <a:pt x="101" y="91"/>
                  <a:pt x="104" y="98"/>
                </a:cubicBezTo>
                <a:cubicBezTo>
                  <a:pt x="106" y="105"/>
                  <a:pt x="106" y="111"/>
                  <a:pt x="105" y="118"/>
                </a:cubicBezTo>
                <a:cubicBezTo>
                  <a:pt x="105" y="121"/>
                  <a:pt x="104" y="124"/>
                  <a:pt x="104" y="127"/>
                </a:cubicBezTo>
                <a:cubicBezTo>
                  <a:pt x="104" y="129"/>
                  <a:pt x="104" y="129"/>
                  <a:pt x="104" y="129"/>
                </a:cubicBezTo>
                <a:cubicBezTo>
                  <a:pt x="103" y="137"/>
                  <a:pt x="103" y="146"/>
                  <a:pt x="105" y="151"/>
                </a:cubicBezTo>
                <a:cubicBezTo>
                  <a:pt x="107" y="155"/>
                  <a:pt x="111" y="158"/>
                  <a:pt x="115" y="159"/>
                </a:cubicBezTo>
                <a:cubicBezTo>
                  <a:pt x="117" y="160"/>
                  <a:pt x="118" y="160"/>
                  <a:pt x="119" y="160"/>
                </a:cubicBezTo>
                <a:cubicBezTo>
                  <a:pt x="124" y="160"/>
                  <a:pt x="128" y="158"/>
                  <a:pt x="132" y="156"/>
                </a:cubicBezTo>
                <a:cubicBezTo>
                  <a:pt x="138" y="150"/>
                  <a:pt x="138" y="140"/>
                  <a:pt x="137" y="132"/>
                </a:cubicBezTo>
                <a:close/>
                <a:moveTo>
                  <a:pt x="112" y="46"/>
                </a:moveTo>
                <a:cubicBezTo>
                  <a:pt x="115" y="51"/>
                  <a:pt x="115" y="60"/>
                  <a:pt x="115" y="60"/>
                </a:cubicBezTo>
                <a:cubicBezTo>
                  <a:pt x="115" y="60"/>
                  <a:pt x="107" y="65"/>
                  <a:pt x="106" y="65"/>
                </a:cubicBezTo>
                <a:cubicBezTo>
                  <a:pt x="105" y="65"/>
                  <a:pt x="107" y="57"/>
                  <a:pt x="106" y="53"/>
                </a:cubicBezTo>
                <a:cubicBezTo>
                  <a:pt x="106" y="49"/>
                  <a:pt x="103" y="45"/>
                  <a:pt x="100" y="45"/>
                </a:cubicBezTo>
                <a:cubicBezTo>
                  <a:pt x="98" y="45"/>
                  <a:pt x="107" y="36"/>
                  <a:pt x="112" y="46"/>
                </a:cubicBezTo>
                <a:close/>
                <a:moveTo>
                  <a:pt x="98" y="49"/>
                </a:moveTo>
                <a:cubicBezTo>
                  <a:pt x="103" y="47"/>
                  <a:pt x="104" y="50"/>
                  <a:pt x="104" y="52"/>
                </a:cubicBezTo>
                <a:cubicBezTo>
                  <a:pt x="105" y="54"/>
                  <a:pt x="103" y="62"/>
                  <a:pt x="103" y="62"/>
                </a:cubicBezTo>
                <a:cubicBezTo>
                  <a:pt x="97" y="54"/>
                  <a:pt x="98" y="49"/>
                  <a:pt x="98" y="49"/>
                </a:cubicBezTo>
                <a:close/>
                <a:moveTo>
                  <a:pt x="76" y="56"/>
                </a:moveTo>
                <a:cubicBezTo>
                  <a:pt x="12" y="56"/>
                  <a:pt x="12" y="56"/>
                  <a:pt x="12" y="56"/>
                </a:cubicBezTo>
                <a:cubicBezTo>
                  <a:pt x="12" y="16"/>
                  <a:pt x="12" y="16"/>
                  <a:pt x="12" y="16"/>
                </a:cubicBezTo>
                <a:cubicBezTo>
                  <a:pt x="76" y="16"/>
                  <a:pt x="76" y="16"/>
                  <a:pt x="76" y="16"/>
                </a:cubicBezTo>
                <a:lnTo>
                  <a:pt x="76" y="56"/>
                </a:lnTo>
                <a:close/>
                <a:moveTo>
                  <a:pt x="126" y="149"/>
                </a:moveTo>
                <a:cubicBezTo>
                  <a:pt x="124" y="151"/>
                  <a:pt x="120" y="152"/>
                  <a:pt x="117" y="152"/>
                </a:cubicBezTo>
                <a:cubicBezTo>
                  <a:pt x="115" y="151"/>
                  <a:pt x="113" y="150"/>
                  <a:pt x="112" y="148"/>
                </a:cubicBezTo>
                <a:cubicBezTo>
                  <a:pt x="111" y="144"/>
                  <a:pt x="111" y="135"/>
                  <a:pt x="112" y="129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2" y="125"/>
                  <a:pt x="112" y="122"/>
                  <a:pt x="113" y="119"/>
                </a:cubicBezTo>
                <a:cubicBezTo>
                  <a:pt x="114" y="112"/>
                  <a:pt x="114" y="104"/>
                  <a:pt x="111" y="95"/>
                </a:cubicBezTo>
                <a:cubicBezTo>
                  <a:pt x="107" y="84"/>
                  <a:pt x="102" y="82"/>
                  <a:pt x="92" y="82"/>
                </a:cubicBezTo>
                <a:cubicBezTo>
                  <a:pt x="92" y="76"/>
                  <a:pt x="92" y="76"/>
                  <a:pt x="92" y="76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19"/>
                  <a:pt x="88" y="19"/>
                  <a:pt x="88" y="19"/>
                </a:cubicBezTo>
                <a:cubicBezTo>
                  <a:pt x="91" y="22"/>
                  <a:pt x="94" y="25"/>
                  <a:pt x="95" y="27"/>
                </a:cubicBezTo>
                <a:cubicBezTo>
                  <a:pt x="96" y="32"/>
                  <a:pt x="92" y="33"/>
                  <a:pt x="92" y="36"/>
                </a:cubicBezTo>
                <a:cubicBezTo>
                  <a:pt x="92" y="39"/>
                  <a:pt x="93" y="44"/>
                  <a:pt x="93" y="48"/>
                </a:cubicBezTo>
                <a:cubicBezTo>
                  <a:pt x="93" y="51"/>
                  <a:pt x="100" y="63"/>
                  <a:pt x="102" y="66"/>
                </a:cubicBezTo>
                <a:cubicBezTo>
                  <a:pt x="105" y="69"/>
                  <a:pt x="112" y="67"/>
                  <a:pt x="115" y="66"/>
                </a:cubicBezTo>
                <a:cubicBezTo>
                  <a:pt x="117" y="70"/>
                  <a:pt x="118" y="74"/>
                  <a:pt x="119" y="78"/>
                </a:cubicBezTo>
                <a:cubicBezTo>
                  <a:pt x="120" y="80"/>
                  <a:pt x="120" y="82"/>
                  <a:pt x="121" y="84"/>
                </a:cubicBezTo>
                <a:cubicBezTo>
                  <a:pt x="122" y="87"/>
                  <a:pt x="123" y="90"/>
                  <a:pt x="123" y="93"/>
                </a:cubicBezTo>
                <a:cubicBezTo>
                  <a:pt x="125" y="99"/>
                  <a:pt x="127" y="104"/>
                  <a:pt x="128" y="110"/>
                </a:cubicBezTo>
                <a:cubicBezTo>
                  <a:pt x="129" y="115"/>
                  <a:pt x="129" y="120"/>
                  <a:pt x="129" y="125"/>
                </a:cubicBezTo>
                <a:cubicBezTo>
                  <a:pt x="129" y="129"/>
                  <a:pt x="129" y="129"/>
                  <a:pt x="129" y="129"/>
                </a:cubicBezTo>
                <a:cubicBezTo>
                  <a:pt x="129" y="131"/>
                  <a:pt x="129" y="132"/>
                  <a:pt x="129" y="133"/>
                </a:cubicBezTo>
                <a:cubicBezTo>
                  <a:pt x="130" y="139"/>
                  <a:pt x="130" y="146"/>
                  <a:pt x="126" y="14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26566" y="3202932"/>
            <a:ext cx="4025035" cy="2109589"/>
            <a:chOff x="-66512" y="2894394"/>
            <a:chExt cx="5110612" cy="2678559"/>
          </a:xfrm>
        </p:grpSpPr>
        <p:sp>
          <p:nvSpPr>
            <p:cNvPr id="6" name="Rectangle 5"/>
            <p:cNvSpPr/>
            <p:nvPr/>
          </p:nvSpPr>
          <p:spPr bwMode="auto">
            <a:xfrm>
              <a:off x="1660047" y="2894394"/>
              <a:ext cx="2912409" cy="66473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>
                <a:defRPr/>
              </a:pPr>
              <a:r>
                <a:rPr lang="ar-AE" sz="2353" dirty="0">
                  <a:solidFill>
                    <a:srgbClr val="FFFFFF"/>
                  </a:solidFill>
                  <a:latin typeface="Segoe UI" panose="020B0502040204020203" pitchFamily="34" charset="0"/>
                </a:rPr>
                <a:t>لغة البيانات</a:t>
              </a:r>
              <a:endParaRPr lang="en-US" sz="2353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184515" y="3680603"/>
              <a:ext cx="1600200" cy="569172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ja-JP" altLang="en-US" dirty="0">
                  <a:solidFill>
                    <a:srgbClr val="505050"/>
                  </a:solidFill>
                  <a:latin typeface="Segoe UI" panose="020B0502040204020203" pitchFamily="34" charset="0"/>
                </a:rPr>
                <a:t>語言資料</a:t>
              </a:r>
              <a:endParaRPr lang="en-US" dirty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10023" y="4325824"/>
              <a:ext cx="2178771" cy="583742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az-Cyrl-AZ" sz="1568" dirty="0">
                  <a:solidFill>
                    <a:srgbClr val="FFFFFF"/>
                  </a:solidFill>
                  <a:latin typeface="Segoe UI"/>
                </a:rPr>
                <a:t>данные языка</a:t>
              </a:r>
              <a:endParaRPr lang="en-US" sz="1568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255108" y="3680603"/>
              <a:ext cx="1741212" cy="543928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hi-IN" sz="1961" dirty="0">
                  <a:solidFill>
                    <a:srgbClr val="FFFFFF"/>
                  </a:solidFill>
                  <a:latin typeface="Arial" panose="020B0604020202020204" pitchFamily="34" charset="0"/>
                </a:rPr>
                <a:t>भाषा डेटा</a:t>
              </a:r>
              <a:endParaRPr lang="en-US" sz="196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580864" y="4311329"/>
              <a:ext cx="2346347" cy="598236"/>
            </a:xfrm>
            <a:prstGeom prst="rect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</a:rPr>
                <a:t>language data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-66512" y="5014751"/>
              <a:ext cx="5110612" cy="558202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568" dirty="0" err="1">
                  <a:solidFill>
                    <a:srgbClr val="505050"/>
                  </a:solidFill>
                  <a:latin typeface="Segoe UI" panose="020B0502040204020203" pitchFamily="34" charset="0"/>
                </a:rPr>
                <a:t>données</a:t>
              </a:r>
              <a:r>
                <a:rPr lang="en-US" sz="1568" dirty="0">
                  <a:solidFill>
                    <a:srgbClr val="505050"/>
                  </a:solidFill>
                  <a:latin typeface="Segoe UI" panose="020B0502040204020203" pitchFamily="34" charset="0"/>
                </a:rPr>
                <a:t> </a:t>
              </a:r>
              <a:r>
                <a:rPr lang="en-US" sz="1568" dirty="0" err="1">
                  <a:solidFill>
                    <a:srgbClr val="505050"/>
                  </a:solidFill>
                  <a:latin typeface="Segoe UI" panose="020B0502040204020203" pitchFamily="34" charset="0"/>
                </a:rPr>
                <a:t>linguistiques</a:t>
              </a:r>
              <a:endParaRPr lang="en-US" sz="1568" dirty="0">
                <a:solidFill>
                  <a:srgbClr val="505050"/>
                </a:solidFill>
                <a:latin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6699" y="448699"/>
            <a:ext cx="10801919" cy="1206741"/>
          </a:xfrm>
        </p:spPr>
        <p:txBody>
          <a:bodyPr/>
          <a:lstStyle/>
          <a:p>
            <a:r>
              <a:rPr lang="es-BO" sz="3921" dirty="0"/>
              <a:t>¿Qué es la API de traducción de voz de traductor?</a:t>
            </a:r>
            <a:endParaRPr lang="en-US" sz="3921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/>
          </p:nvPr>
        </p:nvSpPr>
        <p:spPr>
          <a:xfrm>
            <a:off x="6469511" y="1189494"/>
            <a:ext cx="5453252" cy="6037807"/>
          </a:xfrm>
        </p:spPr>
        <p:txBody>
          <a:bodyPr/>
          <a:lstStyle/>
          <a:p>
            <a:r>
              <a:rPr lang="es-BO" sz="2353" dirty="0"/>
              <a:t>Traducción automática de voz</a:t>
            </a:r>
          </a:p>
          <a:p>
            <a:r>
              <a:rPr lang="es-BO" sz="2353" dirty="0"/>
              <a:t>Enviar voz</a:t>
            </a:r>
          </a:p>
          <a:p>
            <a:r>
              <a:rPr lang="es-BO" sz="2353" dirty="0"/>
              <a:t>Recibir texto traducido</a:t>
            </a:r>
          </a:p>
          <a:p>
            <a:r>
              <a:rPr lang="es-BO" sz="2353" dirty="0"/>
              <a:t>Recibir traducción de texto a voz</a:t>
            </a:r>
          </a:p>
          <a:p>
            <a:r>
              <a:rPr lang="es-BO" sz="2353" dirty="0"/>
              <a:t>Optimizado para conversaciones</a:t>
            </a:r>
          </a:p>
          <a:p>
            <a:r>
              <a:rPr lang="es-BO" sz="2353" dirty="0"/>
              <a:t>Manejo completo de conversaciones</a:t>
            </a:r>
          </a:p>
          <a:p>
            <a:r>
              <a:rPr lang="es-BO" sz="2353" dirty="0"/>
              <a:t>No solo expresiones simples</a:t>
            </a:r>
          </a:p>
          <a:p>
            <a:r>
              <a:rPr lang="es-BO" sz="2353" dirty="0"/>
              <a:t>Idiomas soportados</a:t>
            </a:r>
          </a:p>
          <a:p>
            <a:r>
              <a:rPr lang="es-BO" sz="2353" dirty="0"/>
              <a:t>Idiomas del habla: 10</a:t>
            </a:r>
          </a:p>
          <a:p>
            <a:r>
              <a:rPr lang="es-BO" sz="2353" dirty="0"/>
              <a:t>Idiomas de texto: 60+</a:t>
            </a:r>
          </a:p>
          <a:p>
            <a:r>
              <a:rPr lang="es-BO" sz="2353" dirty="0"/>
              <a:t>Servicio </a:t>
            </a:r>
            <a:r>
              <a:rPr lang="es-BO" sz="2353" dirty="0" err="1"/>
              <a:t>Azure</a:t>
            </a:r>
            <a:endParaRPr lang="es-BO" sz="2353" dirty="0"/>
          </a:p>
          <a:p>
            <a:r>
              <a:rPr lang="es-BO" sz="2353" dirty="0"/>
              <a:t>Modelo de pago por segundo</a:t>
            </a:r>
            <a:endParaRPr lang="en-US" sz="2353" dirty="0"/>
          </a:p>
        </p:txBody>
      </p:sp>
      <p:sp>
        <p:nvSpPr>
          <p:cNvPr id="9" name="Rectangle 8"/>
          <p:cNvSpPr/>
          <p:nvPr/>
        </p:nvSpPr>
        <p:spPr>
          <a:xfrm>
            <a:off x="918255" y="1655440"/>
            <a:ext cx="4495163" cy="14239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8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393" y="1316354"/>
            <a:ext cx="988782" cy="305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ln w="0"/>
                <a:solidFill>
                  <a:srgbClr val="0078D7"/>
                </a:solidFill>
                <a:effectLst>
                  <a:outerShdw blurRad="38100" dist="19050" dir="2700000" algn="tl" rotWithShape="0">
                    <a:srgbClr val="505050">
                      <a:alpha val="4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Client app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3605" y="5720363"/>
            <a:ext cx="796543" cy="7965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65837" y="1505970"/>
            <a:ext cx="1981427" cy="305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</a:rPr>
              <a:t>Translated text</a:t>
            </a:r>
            <a:endParaRPr lang="zh-CN" alt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1199" y="5477459"/>
            <a:ext cx="971603" cy="343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70C0"/>
                </a:solidFill>
                <a:latin typeface="Segoe UI"/>
              </a:rPr>
              <a:t>WEB API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719494" y="4947804"/>
            <a:ext cx="501849" cy="44449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225926" y="3354298"/>
            <a:ext cx="1522149" cy="1522150"/>
            <a:chOff x="1092201" y="3995738"/>
            <a:chExt cx="2063749" cy="2063750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1397000" y="4391025"/>
              <a:ext cx="1385887" cy="957263"/>
            </a:xfrm>
            <a:custGeom>
              <a:avLst/>
              <a:gdLst>
                <a:gd name="T0" fmla="*/ 249 w 249"/>
                <a:gd name="T1" fmla="*/ 116 h 172"/>
                <a:gd name="T2" fmla="*/ 200 w 249"/>
                <a:gd name="T3" fmla="*/ 172 h 172"/>
                <a:gd name="T4" fmla="*/ 42 w 249"/>
                <a:gd name="T5" fmla="*/ 172 h 172"/>
                <a:gd name="T6" fmla="*/ 38 w 249"/>
                <a:gd name="T7" fmla="*/ 172 h 172"/>
                <a:gd name="T8" fmla="*/ 0 w 249"/>
                <a:gd name="T9" fmla="*/ 133 h 172"/>
                <a:gd name="T10" fmla="*/ 38 w 249"/>
                <a:gd name="T11" fmla="*/ 95 h 172"/>
                <a:gd name="T12" fmla="*/ 45 w 249"/>
                <a:gd name="T13" fmla="*/ 96 h 172"/>
                <a:gd name="T14" fmla="*/ 77 w 249"/>
                <a:gd name="T15" fmla="*/ 68 h 172"/>
                <a:gd name="T16" fmla="*/ 179 w 249"/>
                <a:gd name="T17" fmla="*/ 62 h 172"/>
                <a:gd name="T18" fmla="*/ 193 w 249"/>
                <a:gd name="T19" fmla="*/ 60 h 172"/>
                <a:gd name="T20" fmla="*/ 249 w 249"/>
                <a:gd name="T21" fmla="*/ 11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9" h="172">
                  <a:moveTo>
                    <a:pt x="249" y="116"/>
                  </a:moveTo>
                  <a:cubicBezTo>
                    <a:pt x="249" y="144"/>
                    <a:pt x="227" y="168"/>
                    <a:pt x="200" y="172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38" y="172"/>
                    <a:pt x="38" y="172"/>
                    <a:pt x="38" y="172"/>
                  </a:cubicBezTo>
                  <a:cubicBezTo>
                    <a:pt x="17" y="172"/>
                    <a:pt x="0" y="154"/>
                    <a:pt x="0" y="133"/>
                  </a:cubicBezTo>
                  <a:cubicBezTo>
                    <a:pt x="0" y="112"/>
                    <a:pt x="17" y="95"/>
                    <a:pt x="38" y="95"/>
                  </a:cubicBezTo>
                  <a:cubicBezTo>
                    <a:pt x="40" y="95"/>
                    <a:pt x="46" y="98"/>
                    <a:pt x="45" y="96"/>
                  </a:cubicBezTo>
                  <a:cubicBezTo>
                    <a:pt x="39" y="78"/>
                    <a:pt x="53" y="58"/>
                    <a:pt x="77" y="68"/>
                  </a:cubicBezTo>
                  <a:cubicBezTo>
                    <a:pt x="74" y="31"/>
                    <a:pt x="148" y="0"/>
                    <a:pt x="179" y="62"/>
                  </a:cubicBezTo>
                  <a:cubicBezTo>
                    <a:pt x="183" y="61"/>
                    <a:pt x="188" y="60"/>
                    <a:pt x="193" y="60"/>
                  </a:cubicBezTo>
                  <a:cubicBezTo>
                    <a:pt x="224" y="60"/>
                    <a:pt x="249" y="85"/>
                    <a:pt x="249" y="116"/>
                  </a:cubicBezTo>
                </a:path>
              </a:pathLst>
            </a:cu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1092201" y="3995738"/>
              <a:ext cx="2063749" cy="2063750"/>
            </a:xfrm>
            <a:custGeom>
              <a:avLst/>
              <a:gdLst>
                <a:gd name="T0" fmla="*/ 186 w 371"/>
                <a:gd name="T1" fmla="*/ 347 h 371"/>
                <a:gd name="T2" fmla="*/ 24 w 371"/>
                <a:gd name="T3" fmla="*/ 185 h 371"/>
                <a:gd name="T4" fmla="*/ 186 w 371"/>
                <a:gd name="T5" fmla="*/ 23 h 371"/>
                <a:gd name="T6" fmla="*/ 347 w 371"/>
                <a:gd name="T7" fmla="*/ 185 h 371"/>
                <a:gd name="T8" fmla="*/ 186 w 371"/>
                <a:gd name="T9" fmla="*/ 347 h 371"/>
                <a:gd name="T10" fmla="*/ 186 w 371"/>
                <a:gd name="T11" fmla="*/ 371 h 371"/>
                <a:gd name="T12" fmla="*/ 371 w 371"/>
                <a:gd name="T13" fmla="*/ 185 h 371"/>
                <a:gd name="T14" fmla="*/ 186 w 371"/>
                <a:gd name="T15" fmla="*/ 0 h 371"/>
                <a:gd name="T16" fmla="*/ 0 w 371"/>
                <a:gd name="T17" fmla="*/ 185 h 371"/>
                <a:gd name="T18" fmla="*/ 186 w 371"/>
                <a:gd name="T19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1" h="371">
                  <a:moveTo>
                    <a:pt x="186" y="347"/>
                  </a:moveTo>
                  <a:cubicBezTo>
                    <a:pt x="96" y="347"/>
                    <a:pt x="24" y="274"/>
                    <a:pt x="24" y="185"/>
                  </a:cubicBezTo>
                  <a:cubicBezTo>
                    <a:pt x="24" y="96"/>
                    <a:pt x="96" y="23"/>
                    <a:pt x="186" y="23"/>
                  </a:cubicBezTo>
                  <a:cubicBezTo>
                    <a:pt x="275" y="23"/>
                    <a:pt x="347" y="96"/>
                    <a:pt x="347" y="185"/>
                  </a:cubicBezTo>
                  <a:cubicBezTo>
                    <a:pt x="347" y="274"/>
                    <a:pt x="275" y="347"/>
                    <a:pt x="186" y="347"/>
                  </a:cubicBezTo>
                  <a:moveTo>
                    <a:pt x="186" y="371"/>
                  </a:moveTo>
                  <a:cubicBezTo>
                    <a:pt x="288" y="371"/>
                    <a:pt x="371" y="288"/>
                    <a:pt x="371" y="185"/>
                  </a:cubicBezTo>
                  <a:cubicBezTo>
                    <a:pt x="371" y="83"/>
                    <a:pt x="288" y="0"/>
                    <a:pt x="186" y="0"/>
                  </a:cubicBezTo>
                  <a:cubicBezTo>
                    <a:pt x="83" y="0"/>
                    <a:pt x="0" y="83"/>
                    <a:pt x="0" y="185"/>
                  </a:cubicBezTo>
                  <a:cubicBezTo>
                    <a:pt x="0" y="288"/>
                    <a:pt x="83" y="371"/>
                    <a:pt x="186" y="371"/>
                  </a:cubicBezTo>
                </a:path>
              </a:pathLst>
            </a:custGeom>
            <a:solidFill>
              <a:srgbClr val="2172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800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79329">
            <a:off x="2952673" y="2780268"/>
            <a:ext cx="653401" cy="2829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0000">
            <a:off x="2417392" y="2781255"/>
            <a:ext cx="661557" cy="2721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213" y="1663338"/>
            <a:ext cx="1746634" cy="933187"/>
          </a:xfrm>
          <a:prstGeom prst="rect">
            <a:avLst/>
          </a:prstGeom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837" y="1885385"/>
            <a:ext cx="1978111" cy="6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5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1"/>
          <a:stretch/>
        </p:blipFill>
        <p:spPr>
          <a:xfrm>
            <a:off x="1389770" y="1187938"/>
            <a:ext cx="3211452" cy="4464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4342" y="1223182"/>
            <a:ext cx="2389917" cy="44468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35214" y="3004222"/>
            <a:ext cx="1101339" cy="5186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9370" y="2980788"/>
            <a:ext cx="1468418" cy="5232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273944" y="3004222"/>
            <a:ext cx="1361753" cy="528687"/>
          </a:xfrm>
          <a:prstGeom prst="rect">
            <a:avLst/>
          </a:prstGeom>
          <a:solidFill>
            <a:srgbClr val="E6E7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005" y="3004222"/>
            <a:ext cx="1053631" cy="5497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1129" y="3004222"/>
            <a:ext cx="1281957" cy="4622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Cómo funciona la traducción de voz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1"/>
          <a:stretch/>
        </p:blipFill>
        <p:spPr>
          <a:xfrm>
            <a:off x="1" y="1187938"/>
            <a:ext cx="1389769" cy="446550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 bwMode="auto">
          <a:xfrm>
            <a:off x="4581670" y="3540652"/>
            <a:ext cx="672319" cy="184434"/>
          </a:xfrm>
          <a:prstGeom prst="rect">
            <a:avLst/>
          </a:prstGeom>
          <a:solidFill>
            <a:srgbClr val="E6E7E8"/>
          </a:solidFill>
          <a:ln>
            <a:solidFill>
              <a:srgbClr val="E6E7E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392812" y="1212928"/>
            <a:ext cx="2271236" cy="1498941"/>
            <a:chOff x="4702174" y="1146174"/>
            <a:chExt cx="2095501" cy="161949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4702174" y="1470272"/>
              <a:ext cx="685800" cy="129540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846636" y="1146174"/>
              <a:ext cx="1951039" cy="129540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highlight>
                  <a:srgbClr val="FFFFFF"/>
                </a:highlight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FE2EDC9-1A63-413B-AF12-800A84964E84}"/>
              </a:ext>
            </a:extLst>
          </p:cNvPr>
          <p:cNvSpPr/>
          <p:nvPr/>
        </p:nvSpPr>
        <p:spPr bwMode="auto">
          <a:xfrm>
            <a:off x="6364925" y="1187938"/>
            <a:ext cx="6005981" cy="446447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5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3438107" y="1531880"/>
            <a:ext cx="5025638" cy="499251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TrueText</a:t>
            </a:r>
            <a:r>
              <a:rPr lang="en-US" dirty="0"/>
              <a:t>: </a:t>
            </a:r>
            <a:r>
              <a:rPr lang="en-US" dirty="0" err="1"/>
              <a:t>corrección</a:t>
            </a:r>
            <a:r>
              <a:rPr lang="en-US" dirty="0"/>
              <a:t> de </a:t>
            </a:r>
            <a:r>
              <a:rPr lang="en-US" dirty="0" err="1"/>
              <a:t>voz</a:t>
            </a:r>
            <a:endParaRPr lang="en-US" dirty="0"/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748134" y="2233767"/>
            <a:ext cx="2068450" cy="3101137"/>
          </a:xfrm>
          <a:prstGeom prst="rect">
            <a:avLst/>
          </a:prstGeom>
          <a:solidFill>
            <a:srgbClr val="067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endParaRPr lang="en-US" sz="1372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884112" y="2846196"/>
            <a:ext cx="1802480" cy="4079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1176" dirty="0" err="1">
                <a:solidFill>
                  <a:srgbClr val="505050"/>
                </a:solidFill>
                <a:latin typeface="Segoe UI"/>
              </a:rPr>
              <a:t>Reconocimiento</a:t>
            </a:r>
            <a:r>
              <a:rPr lang="en-US" sz="1176" dirty="0">
                <a:solidFill>
                  <a:srgbClr val="505050"/>
                </a:solidFill>
                <a:latin typeface="Segoe UI"/>
              </a:rPr>
              <a:t> de </a:t>
            </a:r>
            <a:r>
              <a:rPr lang="en-US" sz="1176" dirty="0" err="1">
                <a:solidFill>
                  <a:srgbClr val="505050"/>
                </a:solidFill>
                <a:latin typeface="Segoe UI"/>
              </a:rPr>
              <a:t>voz</a:t>
            </a:r>
            <a:endParaRPr lang="en-US" sz="1176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884111" y="3485563"/>
            <a:ext cx="1802481" cy="407939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1176" dirty="0" err="1">
                <a:solidFill>
                  <a:srgbClr val="FFFFFF"/>
                </a:solidFill>
                <a:latin typeface="Segoe UI"/>
              </a:rPr>
              <a:t>TrueText</a:t>
            </a:r>
            <a:endParaRPr lang="en-US" sz="1176" dirty="0">
              <a:solidFill>
                <a:srgbClr val="FFFFFF"/>
              </a:solidFill>
              <a:latin typeface="Segoe UI"/>
            </a:endParaRPr>
          </a:p>
          <a:p>
            <a:pPr lvl="0" algn="ctr">
              <a:defRPr/>
            </a:pPr>
            <a:r>
              <a:rPr lang="en-US" sz="1176" dirty="0" err="1">
                <a:solidFill>
                  <a:srgbClr val="FFFFFF"/>
                </a:solidFill>
                <a:latin typeface="Segoe UI"/>
              </a:rPr>
              <a:t>Corrección</a:t>
            </a:r>
            <a:r>
              <a:rPr lang="en-US" sz="1176" dirty="0">
                <a:solidFill>
                  <a:srgbClr val="FFFFFF"/>
                </a:solidFill>
                <a:latin typeface="Segoe UI"/>
              </a:rPr>
              <a:t> del </a:t>
            </a:r>
            <a:r>
              <a:rPr lang="en-US" sz="1176" dirty="0" err="1">
                <a:solidFill>
                  <a:srgbClr val="FFFFFF"/>
                </a:solidFill>
                <a:latin typeface="Segoe UI"/>
              </a:rPr>
              <a:t>habla</a:t>
            </a:r>
            <a:endParaRPr lang="en-US" sz="1176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884112" y="4124930"/>
            <a:ext cx="1809090" cy="4079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1176" dirty="0" err="1">
                <a:solidFill>
                  <a:srgbClr val="505050"/>
                </a:solidFill>
                <a:latin typeface="Segoe UI"/>
              </a:rPr>
              <a:t>Traducción</a:t>
            </a:r>
            <a:endParaRPr lang="en-US" sz="1176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884112" y="4764298"/>
            <a:ext cx="1809091" cy="4079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1176" dirty="0" err="1">
                <a:solidFill>
                  <a:srgbClr val="505050"/>
                </a:solidFill>
                <a:latin typeface="Segoe UI"/>
              </a:rPr>
              <a:t>Texto</a:t>
            </a:r>
            <a:r>
              <a:rPr lang="en-US" sz="1176" dirty="0">
                <a:solidFill>
                  <a:srgbClr val="505050"/>
                </a:solidFill>
                <a:latin typeface="Segoe UI"/>
              </a:rPr>
              <a:t> a </a:t>
            </a:r>
            <a:r>
              <a:rPr lang="en-US" sz="1176" dirty="0" err="1">
                <a:solidFill>
                  <a:srgbClr val="505050"/>
                </a:solidFill>
                <a:latin typeface="Segoe UI"/>
              </a:rPr>
              <a:t>voz</a:t>
            </a:r>
            <a:endParaRPr lang="en-US" sz="1176" dirty="0">
              <a:solidFill>
                <a:srgbClr val="505050"/>
              </a:solidFill>
              <a:latin typeface="Segoe UI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70456" y="2084364"/>
            <a:ext cx="0" cy="761832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470456" y="3186144"/>
            <a:ext cx="0" cy="40699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470456" y="3811650"/>
            <a:ext cx="0" cy="40699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470456" y="4458913"/>
            <a:ext cx="0" cy="40699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470456" y="5023060"/>
            <a:ext cx="0" cy="87675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Freeform 573"/>
          <p:cNvSpPr>
            <a:spLocks/>
          </p:cNvSpPr>
          <p:nvPr/>
        </p:nvSpPr>
        <p:spPr bwMode="auto">
          <a:xfrm>
            <a:off x="3425794" y="1634806"/>
            <a:ext cx="4963252" cy="935230"/>
          </a:xfrm>
          <a:custGeom>
            <a:avLst/>
            <a:gdLst>
              <a:gd name="T0" fmla="*/ 0 w 10676"/>
              <a:gd name="T1" fmla="*/ 0 h 2200"/>
              <a:gd name="T2" fmla="*/ 10676 w 10676"/>
              <a:gd name="T3" fmla="*/ 0 h 2200"/>
              <a:gd name="T4" fmla="*/ 10676 w 10676"/>
              <a:gd name="T5" fmla="*/ 2200 h 2200"/>
              <a:gd name="T6" fmla="*/ 0 w 10676"/>
              <a:gd name="T7" fmla="*/ 2200 h 2200"/>
              <a:gd name="T8" fmla="*/ 0 w 10676"/>
              <a:gd name="T9" fmla="*/ 541 h 2200"/>
              <a:gd name="T10" fmla="*/ 0 w 10676"/>
              <a:gd name="T11" fmla="*/ 0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76" h="2200">
                <a:moveTo>
                  <a:pt x="0" y="0"/>
                </a:moveTo>
                <a:lnTo>
                  <a:pt x="10676" y="0"/>
                </a:lnTo>
                <a:lnTo>
                  <a:pt x="10676" y="2200"/>
                </a:lnTo>
                <a:lnTo>
                  <a:pt x="0" y="2200"/>
                </a:lnTo>
                <a:lnTo>
                  <a:pt x="0" y="541"/>
                </a:lnTo>
                <a:lnTo>
                  <a:pt x="0" y="0"/>
                </a:lnTo>
                <a:close/>
              </a:path>
            </a:pathLst>
          </a:custGeom>
          <a:solidFill>
            <a:srgbClr val="6EC2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b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Aft>
                <a:spcPts val="588"/>
              </a:spcAft>
              <a:defRPr/>
            </a:pPr>
            <a:endParaRPr lang="en-US" sz="1372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13" name="Freeform 573"/>
          <p:cNvSpPr>
            <a:spLocks/>
          </p:cNvSpPr>
          <p:nvPr/>
        </p:nvSpPr>
        <p:spPr bwMode="auto">
          <a:xfrm>
            <a:off x="3448512" y="4111745"/>
            <a:ext cx="4963252" cy="932160"/>
          </a:xfrm>
          <a:custGeom>
            <a:avLst/>
            <a:gdLst>
              <a:gd name="T0" fmla="*/ 0 w 10676"/>
              <a:gd name="T1" fmla="*/ 0 h 2200"/>
              <a:gd name="T2" fmla="*/ 10676 w 10676"/>
              <a:gd name="T3" fmla="*/ 0 h 2200"/>
              <a:gd name="T4" fmla="*/ 10676 w 10676"/>
              <a:gd name="T5" fmla="*/ 2200 h 2200"/>
              <a:gd name="T6" fmla="*/ 0 w 10676"/>
              <a:gd name="T7" fmla="*/ 2200 h 2200"/>
              <a:gd name="T8" fmla="*/ 0 w 10676"/>
              <a:gd name="T9" fmla="*/ 541 h 2200"/>
              <a:gd name="T10" fmla="*/ 0 w 10676"/>
              <a:gd name="T11" fmla="*/ 0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76" h="2200">
                <a:moveTo>
                  <a:pt x="0" y="0"/>
                </a:moveTo>
                <a:lnTo>
                  <a:pt x="10676" y="0"/>
                </a:lnTo>
                <a:lnTo>
                  <a:pt x="10676" y="2200"/>
                </a:lnTo>
                <a:lnTo>
                  <a:pt x="0" y="2200"/>
                </a:lnTo>
                <a:lnTo>
                  <a:pt x="0" y="54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350" tIns="89350" rIns="89350" bIns="89350" numCol="1" spcCol="1270" anchor="b" anchorCtr="0">
            <a:noAutofit/>
          </a:bodyPr>
          <a:lstStyle/>
          <a:p>
            <a:pPr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1372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14" name="Freeform 573"/>
          <p:cNvSpPr>
            <a:spLocks/>
          </p:cNvSpPr>
          <p:nvPr/>
        </p:nvSpPr>
        <p:spPr bwMode="auto">
          <a:xfrm>
            <a:off x="3425794" y="5343780"/>
            <a:ext cx="4963252" cy="1066931"/>
          </a:xfrm>
          <a:custGeom>
            <a:avLst/>
            <a:gdLst>
              <a:gd name="T0" fmla="*/ 0 w 10676"/>
              <a:gd name="T1" fmla="*/ 0 h 2200"/>
              <a:gd name="T2" fmla="*/ 10676 w 10676"/>
              <a:gd name="T3" fmla="*/ 0 h 2200"/>
              <a:gd name="T4" fmla="*/ 10676 w 10676"/>
              <a:gd name="T5" fmla="*/ 2200 h 2200"/>
              <a:gd name="T6" fmla="*/ 0 w 10676"/>
              <a:gd name="T7" fmla="*/ 2200 h 2200"/>
              <a:gd name="T8" fmla="*/ 0 w 10676"/>
              <a:gd name="T9" fmla="*/ 541 h 2200"/>
              <a:gd name="T10" fmla="*/ 0 w 10676"/>
              <a:gd name="T11" fmla="*/ 0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76" h="2200">
                <a:moveTo>
                  <a:pt x="0" y="0"/>
                </a:moveTo>
                <a:lnTo>
                  <a:pt x="10676" y="0"/>
                </a:lnTo>
                <a:lnTo>
                  <a:pt x="10676" y="2200"/>
                </a:lnTo>
                <a:lnTo>
                  <a:pt x="0" y="2200"/>
                </a:lnTo>
                <a:lnTo>
                  <a:pt x="0" y="54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350" tIns="89350" rIns="89350" bIns="89350" numCol="1" spcCol="1270" anchor="b" anchorCtr="0">
            <a:noAutofit/>
          </a:bodyPr>
          <a:lstStyle/>
          <a:p>
            <a:pPr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1372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16" name="Freeform 573"/>
          <p:cNvSpPr>
            <a:spLocks/>
          </p:cNvSpPr>
          <p:nvPr/>
        </p:nvSpPr>
        <p:spPr bwMode="auto">
          <a:xfrm>
            <a:off x="3448512" y="2820264"/>
            <a:ext cx="4963252" cy="965804"/>
          </a:xfrm>
          <a:custGeom>
            <a:avLst/>
            <a:gdLst>
              <a:gd name="T0" fmla="*/ 0 w 10676"/>
              <a:gd name="T1" fmla="*/ 0 h 2200"/>
              <a:gd name="T2" fmla="*/ 10676 w 10676"/>
              <a:gd name="T3" fmla="*/ 0 h 2200"/>
              <a:gd name="T4" fmla="*/ 10676 w 10676"/>
              <a:gd name="T5" fmla="*/ 2200 h 2200"/>
              <a:gd name="T6" fmla="*/ 0 w 10676"/>
              <a:gd name="T7" fmla="*/ 2200 h 2200"/>
              <a:gd name="T8" fmla="*/ 0 w 10676"/>
              <a:gd name="T9" fmla="*/ 541 h 2200"/>
              <a:gd name="T10" fmla="*/ 0 w 10676"/>
              <a:gd name="T11" fmla="*/ 0 h 2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676" h="2200">
                <a:moveTo>
                  <a:pt x="0" y="0"/>
                </a:moveTo>
                <a:lnTo>
                  <a:pt x="10676" y="0"/>
                </a:lnTo>
                <a:lnTo>
                  <a:pt x="10676" y="2200"/>
                </a:lnTo>
                <a:lnTo>
                  <a:pt x="0" y="2200"/>
                </a:lnTo>
                <a:lnTo>
                  <a:pt x="0" y="54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350" tIns="89350" rIns="89350" bIns="89350" numCol="1" spcCol="1270" anchor="b" anchorCtr="0">
            <a:noAutofit/>
          </a:bodyPr>
          <a:lstStyle/>
          <a:p>
            <a:pPr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1372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18" name="Freeform 586"/>
          <p:cNvSpPr>
            <a:spLocks/>
          </p:cNvSpPr>
          <p:nvPr/>
        </p:nvSpPr>
        <p:spPr bwMode="auto">
          <a:xfrm>
            <a:off x="5288715" y="1785555"/>
            <a:ext cx="3059539" cy="921026"/>
          </a:xfrm>
          <a:custGeom>
            <a:avLst/>
            <a:gdLst>
              <a:gd name="T0" fmla="*/ 6426 w 6426"/>
              <a:gd name="T1" fmla="*/ 0 h 1785"/>
              <a:gd name="T2" fmla="*/ 0 w 6426"/>
              <a:gd name="T3" fmla="*/ 0 h 1785"/>
              <a:gd name="T4" fmla="*/ 0 w 6426"/>
              <a:gd name="T5" fmla="*/ 1458 h 1785"/>
              <a:gd name="T6" fmla="*/ 4105 w 6426"/>
              <a:gd name="T7" fmla="*/ 1458 h 1785"/>
              <a:gd name="T8" fmla="*/ 3720 w 6426"/>
              <a:gd name="T9" fmla="*/ 1785 h 1785"/>
              <a:gd name="T10" fmla="*/ 4751 w 6426"/>
              <a:gd name="T11" fmla="*/ 1458 h 1785"/>
              <a:gd name="T12" fmla="*/ 6426 w 6426"/>
              <a:gd name="T13" fmla="*/ 1458 h 1785"/>
              <a:gd name="T14" fmla="*/ 6426 w 6426"/>
              <a:gd name="T15" fmla="*/ 0 h 1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26" h="1785">
                <a:moveTo>
                  <a:pt x="6426" y="0"/>
                </a:moveTo>
                <a:lnTo>
                  <a:pt x="0" y="0"/>
                </a:lnTo>
                <a:lnTo>
                  <a:pt x="0" y="1458"/>
                </a:lnTo>
                <a:lnTo>
                  <a:pt x="4105" y="1458"/>
                </a:lnTo>
                <a:lnTo>
                  <a:pt x="3720" y="1785"/>
                </a:lnTo>
                <a:lnTo>
                  <a:pt x="4751" y="1458"/>
                </a:lnTo>
                <a:lnTo>
                  <a:pt x="6426" y="1458"/>
                </a:lnTo>
                <a:lnTo>
                  <a:pt x="64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s-BO" sz="1176" dirty="0" err="1">
                <a:solidFill>
                  <a:schemeClr val="accent1"/>
                </a:solidFill>
                <a:latin typeface="Segoe UI"/>
              </a:rPr>
              <a:t>um</a:t>
            </a:r>
            <a:r>
              <a:rPr lang="es-BO" sz="1176" dirty="0">
                <a:solidFill>
                  <a:schemeClr val="accent1"/>
                </a:solidFill>
                <a:latin typeface="Segoe UI"/>
              </a:rPr>
              <a:t> no, quiero decir que sí, pero lo estoy, nunca lo he hecho yo mismo, hice los usuarios antes, eh, voy a pedir ayuda para ayudarme</a:t>
            </a:r>
            <a:endParaRPr lang="en-US" sz="1176" dirty="0">
              <a:solidFill>
                <a:schemeClr val="accent1"/>
              </a:solidFill>
              <a:latin typeface="Segoe UI"/>
            </a:endParaRPr>
          </a:p>
        </p:txBody>
      </p:sp>
      <p:sp>
        <p:nvSpPr>
          <p:cNvPr id="732" name="Freeform 586"/>
          <p:cNvSpPr>
            <a:spLocks/>
          </p:cNvSpPr>
          <p:nvPr/>
        </p:nvSpPr>
        <p:spPr bwMode="auto">
          <a:xfrm>
            <a:off x="5288715" y="5378765"/>
            <a:ext cx="3059539" cy="979053"/>
          </a:xfrm>
          <a:custGeom>
            <a:avLst/>
            <a:gdLst>
              <a:gd name="T0" fmla="*/ 6426 w 6426"/>
              <a:gd name="T1" fmla="*/ 0 h 1785"/>
              <a:gd name="T2" fmla="*/ 0 w 6426"/>
              <a:gd name="T3" fmla="*/ 0 h 1785"/>
              <a:gd name="T4" fmla="*/ 0 w 6426"/>
              <a:gd name="T5" fmla="*/ 1458 h 1785"/>
              <a:gd name="T6" fmla="*/ 4105 w 6426"/>
              <a:gd name="T7" fmla="*/ 1458 h 1785"/>
              <a:gd name="T8" fmla="*/ 3720 w 6426"/>
              <a:gd name="T9" fmla="*/ 1785 h 1785"/>
              <a:gd name="T10" fmla="*/ 4751 w 6426"/>
              <a:gd name="T11" fmla="*/ 1458 h 1785"/>
              <a:gd name="T12" fmla="*/ 6426 w 6426"/>
              <a:gd name="T13" fmla="*/ 1458 h 1785"/>
              <a:gd name="T14" fmla="*/ 6426 w 6426"/>
              <a:gd name="T15" fmla="*/ 0 h 1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26" h="1785">
                <a:moveTo>
                  <a:pt x="6426" y="0"/>
                </a:moveTo>
                <a:lnTo>
                  <a:pt x="0" y="0"/>
                </a:lnTo>
                <a:lnTo>
                  <a:pt x="0" y="1458"/>
                </a:lnTo>
                <a:lnTo>
                  <a:pt x="4105" y="1458"/>
                </a:lnTo>
                <a:lnTo>
                  <a:pt x="3720" y="1785"/>
                </a:lnTo>
                <a:lnTo>
                  <a:pt x="4751" y="1458"/>
                </a:lnTo>
                <a:lnTo>
                  <a:pt x="6426" y="1458"/>
                </a:lnTo>
                <a:lnTo>
                  <a:pt x="64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s-BO" sz="1176" dirty="0">
                <a:latin typeface="Segoe UI"/>
              </a:rPr>
              <a:t>Sí.</a:t>
            </a:r>
          </a:p>
          <a:p>
            <a:pPr lvl="0">
              <a:defRPr/>
            </a:pPr>
            <a:r>
              <a:rPr lang="es-BO" sz="1176" dirty="0">
                <a:latin typeface="Segoe UI"/>
              </a:rPr>
              <a:t>Pero nunca lo he hecho yo mismo.</a:t>
            </a:r>
          </a:p>
          <a:p>
            <a:pPr lvl="0">
              <a:defRPr/>
            </a:pPr>
            <a:r>
              <a:rPr lang="es-BO" sz="1176" dirty="0">
                <a:latin typeface="Segoe UI"/>
              </a:rPr>
              <a:t>¿Usaste el tuyo antes?</a:t>
            </a:r>
          </a:p>
          <a:p>
            <a:pPr lvl="0">
              <a:defRPr/>
            </a:pPr>
            <a:r>
              <a:rPr lang="es-BO" sz="1176" dirty="0">
                <a:latin typeface="Segoe UI"/>
              </a:rPr>
              <a:t>Le pediré a </a:t>
            </a:r>
            <a:r>
              <a:rPr lang="es-BO" sz="1176" dirty="0" err="1">
                <a:latin typeface="Segoe UI"/>
              </a:rPr>
              <a:t>Gurdeep</a:t>
            </a:r>
            <a:r>
              <a:rPr lang="es-BO" sz="1176" dirty="0">
                <a:latin typeface="Segoe UI"/>
              </a:rPr>
              <a:t> que me ayude.</a:t>
            </a:r>
            <a:endParaRPr lang="en-US" sz="1176" dirty="0">
              <a:latin typeface="Segoe UI"/>
            </a:endParaRPr>
          </a:p>
        </p:txBody>
      </p:sp>
      <p:sp>
        <p:nvSpPr>
          <p:cNvPr id="733" name="Freeform 586"/>
          <p:cNvSpPr>
            <a:spLocks/>
          </p:cNvSpPr>
          <p:nvPr/>
        </p:nvSpPr>
        <p:spPr bwMode="auto">
          <a:xfrm>
            <a:off x="5279880" y="2986595"/>
            <a:ext cx="3059539" cy="734289"/>
          </a:xfrm>
          <a:custGeom>
            <a:avLst/>
            <a:gdLst>
              <a:gd name="T0" fmla="*/ 6426 w 6426"/>
              <a:gd name="T1" fmla="*/ 0 h 1785"/>
              <a:gd name="T2" fmla="*/ 0 w 6426"/>
              <a:gd name="T3" fmla="*/ 0 h 1785"/>
              <a:gd name="T4" fmla="*/ 0 w 6426"/>
              <a:gd name="T5" fmla="*/ 1458 h 1785"/>
              <a:gd name="T6" fmla="*/ 4105 w 6426"/>
              <a:gd name="T7" fmla="*/ 1458 h 1785"/>
              <a:gd name="T8" fmla="*/ 3720 w 6426"/>
              <a:gd name="T9" fmla="*/ 1785 h 1785"/>
              <a:gd name="T10" fmla="*/ 4751 w 6426"/>
              <a:gd name="T11" fmla="*/ 1458 h 1785"/>
              <a:gd name="T12" fmla="*/ 6426 w 6426"/>
              <a:gd name="T13" fmla="*/ 1458 h 1785"/>
              <a:gd name="T14" fmla="*/ 6426 w 6426"/>
              <a:gd name="T15" fmla="*/ 0 h 1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26" h="1785">
                <a:moveTo>
                  <a:pt x="6426" y="0"/>
                </a:moveTo>
                <a:lnTo>
                  <a:pt x="0" y="0"/>
                </a:lnTo>
                <a:lnTo>
                  <a:pt x="0" y="1458"/>
                </a:lnTo>
                <a:lnTo>
                  <a:pt x="4105" y="1458"/>
                </a:lnTo>
                <a:lnTo>
                  <a:pt x="3720" y="1785"/>
                </a:lnTo>
                <a:lnTo>
                  <a:pt x="4751" y="1458"/>
                </a:lnTo>
                <a:lnTo>
                  <a:pt x="6426" y="1458"/>
                </a:lnTo>
                <a:lnTo>
                  <a:pt x="64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s-BO" sz="1176" dirty="0" err="1">
                <a:solidFill>
                  <a:schemeClr val="accent3"/>
                </a:solidFill>
                <a:latin typeface="Segoe UI"/>
              </a:rPr>
              <a:t>um</a:t>
            </a:r>
            <a:r>
              <a:rPr lang="es-BO" sz="1176" dirty="0">
                <a:solidFill>
                  <a:schemeClr val="accent3"/>
                </a:solidFill>
                <a:latin typeface="Segoe UI"/>
              </a:rPr>
              <a:t> no, quiero decir que sí, pero lo estoy, nunca lo he hecho yo mismo, ¿usaste el tuyo antes? Le pediré ayuda a </a:t>
            </a:r>
            <a:r>
              <a:rPr lang="es-BO" sz="1176" dirty="0" err="1">
                <a:solidFill>
                  <a:schemeClr val="accent3"/>
                </a:solidFill>
                <a:latin typeface="Segoe UI"/>
              </a:rPr>
              <a:t>Gurdeep</a:t>
            </a:r>
            <a:r>
              <a:rPr lang="es-BO" sz="1176" dirty="0">
                <a:solidFill>
                  <a:schemeClr val="accent3"/>
                </a:solidFill>
                <a:latin typeface="Segoe UI"/>
              </a:rPr>
              <a:t>.</a:t>
            </a:r>
            <a:endParaRPr lang="en-US" sz="1176" dirty="0">
              <a:solidFill>
                <a:schemeClr val="accent3"/>
              </a:solidFill>
              <a:latin typeface="Segoe UI"/>
            </a:endParaRPr>
          </a:p>
        </p:txBody>
      </p:sp>
      <p:sp>
        <p:nvSpPr>
          <p:cNvPr id="735" name="Freeform 586"/>
          <p:cNvSpPr>
            <a:spLocks/>
          </p:cNvSpPr>
          <p:nvPr/>
        </p:nvSpPr>
        <p:spPr bwMode="auto">
          <a:xfrm>
            <a:off x="5274378" y="4268821"/>
            <a:ext cx="3059539" cy="734289"/>
          </a:xfrm>
          <a:custGeom>
            <a:avLst/>
            <a:gdLst>
              <a:gd name="T0" fmla="*/ 6426 w 6426"/>
              <a:gd name="T1" fmla="*/ 0 h 1785"/>
              <a:gd name="T2" fmla="*/ 0 w 6426"/>
              <a:gd name="T3" fmla="*/ 0 h 1785"/>
              <a:gd name="T4" fmla="*/ 0 w 6426"/>
              <a:gd name="T5" fmla="*/ 1458 h 1785"/>
              <a:gd name="T6" fmla="*/ 4105 w 6426"/>
              <a:gd name="T7" fmla="*/ 1458 h 1785"/>
              <a:gd name="T8" fmla="*/ 3720 w 6426"/>
              <a:gd name="T9" fmla="*/ 1785 h 1785"/>
              <a:gd name="T10" fmla="*/ 4751 w 6426"/>
              <a:gd name="T11" fmla="*/ 1458 h 1785"/>
              <a:gd name="T12" fmla="*/ 6426 w 6426"/>
              <a:gd name="T13" fmla="*/ 1458 h 1785"/>
              <a:gd name="T14" fmla="*/ 6426 w 6426"/>
              <a:gd name="T15" fmla="*/ 0 h 1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26" h="1785">
                <a:moveTo>
                  <a:pt x="6426" y="0"/>
                </a:moveTo>
                <a:lnTo>
                  <a:pt x="0" y="0"/>
                </a:lnTo>
                <a:lnTo>
                  <a:pt x="0" y="1458"/>
                </a:lnTo>
                <a:lnTo>
                  <a:pt x="4105" y="1458"/>
                </a:lnTo>
                <a:lnTo>
                  <a:pt x="3720" y="1785"/>
                </a:lnTo>
                <a:lnTo>
                  <a:pt x="4751" y="1458"/>
                </a:lnTo>
                <a:lnTo>
                  <a:pt x="6426" y="1458"/>
                </a:lnTo>
                <a:lnTo>
                  <a:pt x="64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es-BO" sz="1176" b="1" strike="sngStrike" dirty="0">
                <a:solidFill>
                  <a:schemeClr val="accent4">
                    <a:lumMod val="50000"/>
                  </a:schemeClr>
                </a:solidFill>
                <a:latin typeface="Segoe UI"/>
              </a:rPr>
              <a:t>no, quiero decir que sí, pero lo estoy, nunca lo he hecho yo mismo, ¿usaste el tuyo antes? Le pediré ayuda a </a:t>
            </a:r>
            <a:r>
              <a:rPr lang="es-BO" sz="1176" b="1" strike="sngStrike" dirty="0" err="1">
                <a:solidFill>
                  <a:schemeClr val="accent4">
                    <a:lumMod val="50000"/>
                  </a:schemeClr>
                </a:solidFill>
                <a:latin typeface="Segoe UI"/>
              </a:rPr>
              <a:t>Gurdeep</a:t>
            </a:r>
            <a:r>
              <a:rPr lang="es-BO" sz="1176" b="1" strike="sngStrike" dirty="0">
                <a:solidFill>
                  <a:schemeClr val="accent4">
                    <a:lumMod val="50000"/>
                  </a:schemeClr>
                </a:solidFill>
                <a:latin typeface="Segoe UI"/>
              </a:rPr>
              <a:t>.</a:t>
            </a:r>
            <a:endParaRPr lang="en-US" sz="1176" dirty="0">
              <a:solidFill>
                <a:schemeClr val="accent4">
                  <a:lumMod val="50000"/>
                </a:schemeClr>
              </a:solidFill>
              <a:latin typeface="Segoe UI"/>
            </a:endParaRPr>
          </a:p>
        </p:txBody>
      </p:sp>
      <p:pic>
        <p:nvPicPr>
          <p:cNvPr id="738" name="Picture 73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6650" y="1723407"/>
            <a:ext cx="447320" cy="409624"/>
          </a:xfrm>
          <a:prstGeom prst="rect">
            <a:avLst/>
          </a:prstGeom>
        </p:spPr>
      </p:pic>
      <p:sp>
        <p:nvSpPr>
          <p:cNvPr id="739" name="TextBox 738"/>
          <p:cNvSpPr txBox="1"/>
          <p:nvPr/>
        </p:nvSpPr>
        <p:spPr>
          <a:xfrm>
            <a:off x="3425794" y="2080688"/>
            <a:ext cx="1695966" cy="615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176" dirty="0" err="1">
                <a:solidFill>
                  <a:srgbClr val="505050"/>
                </a:solidFill>
                <a:latin typeface="Segoe UI"/>
              </a:rPr>
              <a:t>Salida</a:t>
            </a:r>
            <a:r>
              <a:rPr lang="en-US" sz="1176" dirty="0">
                <a:solidFill>
                  <a:srgbClr val="505050"/>
                </a:solidFill>
                <a:latin typeface="Segoe UI"/>
              </a:rPr>
              <a:t> ASR sin </a:t>
            </a:r>
            <a:r>
              <a:rPr lang="en-US" sz="1176" dirty="0" err="1">
                <a:solidFill>
                  <a:srgbClr val="505050"/>
                </a:solidFill>
                <a:latin typeface="Segoe UI"/>
              </a:rPr>
              <a:t>procesar</a:t>
            </a:r>
            <a:endParaRPr lang="en-US" sz="1176" dirty="0" err="1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741" name="TextBox 740"/>
          <p:cNvSpPr txBox="1"/>
          <p:nvPr/>
        </p:nvSpPr>
        <p:spPr>
          <a:xfrm>
            <a:off x="3006425" y="3179131"/>
            <a:ext cx="2782037" cy="7328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600" b="1" dirty="0" err="1">
                <a:latin typeface="Segoe UI"/>
              </a:rPr>
              <a:t>Restauracion</a:t>
            </a:r>
            <a:r>
              <a:rPr lang="en-US" sz="1600" b="1" dirty="0">
                <a:latin typeface="Segoe UI"/>
              </a:rPr>
              <a:t> del </a:t>
            </a:r>
            <a:r>
              <a:rPr lang="en-US" sz="1600" b="1" dirty="0" err="1">
                <a:latin typeface="Segoe UI"/>
              </a:rPr>
              <a:t>enrejado</a:t>
            </a:r>
            <a:endParaRPr lang="en-US" sz="1600" b="1" dirty="0">
              <a:latin typeface="Segoe UI"/>
            </a:endParaRPr>
          </a:p>
        </p:txBody>
      </p:sp>
      <p:sp>
        <p:nvSpPr>
          <p:cNvPr id="743" name="TextBox 742"/>
          <p:cNvSpPr txBox="1"/>
          <p:nvPr/>
        </p:nvSpPr>
        <p:spPr>
          <a:xfrm>
            <a:off x="3169546" y="4648225"/>
            <a:ext cx="2491958" cy="452522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176" b="1" dirty="0" err="1">
                <a:solidFill>
                  <a:srgbClr val="FFFFFF"/>
                </a:solidFill>
                <a:latin typeface="Segoe UI"/>
              </a:rPr>
              <a:t>Eliminación</a:t>
            </a:r>
            <a:r>
              <a:rPr lang="en-US" sz="1176" b="1" dirty="0">
                <a:solidFill>
                  <a:srgbClr val="FFFFFF"/>
                </a:solidFill>
                <a:latin typeface="Segoe UI"/>
              </a:rPr>
              <a:t> de </a:t>
            </a:r>
            <a:r>
              <a:rPr lang="en-US" sz="1176" b="1" dirty="0" err="1">
                <a:solidFill>
                  <a:srgbClr val="FFFFFF"/>
                </a:solidFill>
                <a:latin typeface="Segoe UI"/>
              </a:rPr>
              <a:t>disluencia</a:t>
            </a:r>
            <a:endParaRPr lang="en-US" sz="1176" b="1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830" y="2917570"/>
            <a:ext cx="819616" cy="4670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7154" y="4250723"/>
            <a:ext cx="311364" cy="4225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519" y="5459211"/>
            <a:ext cx="655753" cy="30119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425794" y="5694230"/>
            <a:ext cx="1703048" cy="7784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s-BO" sz="1176" b="1" dirty="0">
                <a:latin typeface="Segoe UI"/>
              </a:rPr>
              <a:t>Puntuación de segmentación y carcasa verdadera</a:t>
            </a:r>
            <a:endParaRPr lang="en-US" sz="1176" b="1" dirty="0">
              <a:latin typeface="Segoe UI"/>
            </a:endParaRPr>
          </a:p>
        </p:txBody>
      </p:sp>
      <p:sp>
        <p:nvSpPr>
          <p:cNvPr id="54" name="Freeform 586"/>
          <p:cNvSpPr>
            <a:spLocks/>
          </p:cNvSpPr>
          <p:nvPr/>
        </p:nvSpPr>
        <p:spPr bwMode="auto">
          <a:xfrm>
            <a:off x="8716153" y="5314044"/>
            <a:ext cx="3208927" cy="1012850"/>
          </a:xfrm>
          <a:custGeom>
            <a:avLst/>
            <a:gdLst>
              <a:gd name="T0" fmla="*/ 6426 w 6426"/>
              <a:gd name="T1" fmla="*/ 0 h 1785"/>
              <a:gd name="T2" fmla="*/ 0 w 6426"/>
              <a:gd name="T3" fmla="*/ 0 h 1785"/>
              <a:gd name="T4" fmla="*/ 0 w 6426"/>
              <a:gd name="T5" fmla="*/ 1458 h 1785"/>
              <a:gd name="T6" fmla="*/ 4105 w 6426"/>
              <a:gd name="T7" fmla="*/ 1458 h 1785"/>
              <a:gd name="T8" fmla="*/ 3720 w 6426"/>
              <a:gd name="T9" fmla="*/ 1785 h 1785"/>
              <a:gd name="T10" fmla="*/ 4751 w 6426"/>
              <a:gd name="T11" fmla="*/ 1458 h 1785"/>
              <a:gd name="T12" fmla="*/ 6426 w 6426"/>
              <a:gd name="T13" fmla="*/ 1458 h 1785"/>
              <a:gd name="T14" fmla="*/ 6426 w 6426"/>
              <a:gd name="T15" fmla="*/ 0 h 1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26" h="1785">
                <a:moveTo>
                  <a:pt x="6426" y="0"/>
                </a:moveTo>
                <a:lnTo>
                  <a:pt x="0" y="0"/>
                </a:lnTo>
                <a:lnTo>
                  <a:pt x="0" y="1458"/>
                </a:lnTo>
                <a:lnTo>
                  <a:pt x="4105" y="1458"/>
                </a:lnTo>
                <a:lnTo>
                  <a:pt x="3720" y="1785"/>
                </a:lnTo>
                <a:lnTo>
                  <a:pt x="4751" y="1458"/>
                </a:lnTo>
                <a:lnTo>
                  <a:pt x="6426" y="1458"/>
                </a:lnTo>
                <a:lnTo>
                  <a:pt x="642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fr-FR" sz="1176" dirty="0">
                <a:latin typeface="Segoe UI"/>
              </a:rPr>
              <a:t>Oui.</a:t>
            </a:r>
          </a:p>
          <a:p>
            <a:pPr>
              <a:defRPr/>
            </a:pPr>
            <a:r>
              <a:rPr lang="fr-FR" sz="1176" dirty="0">
                <a:latin typeface="Segoe UI"/>
              </a:rPr>
              <a:t>Mais je </a:t>
            </a:r>
            <a:r>
              <a:rPr lang="fr-FR" sz="1176" b="1" dirty="0">
                <a:latin typeface="Segoe UI"/>
              </a:rPr>
              <a:t>ne l</a:t>
            </a:r>
            <a:r>
              <a:rPr lang="fr-FR" sz="1176" dirty="0">
                <a:latin typeface="Segoe UI"/>
              </a:rPr>
              <a:t>'ai jamais fait moi-même.</a:t>
            </a:r>
          </a:p>
          <a:p>
            <a:pPr>
              <a:defRPr/>
            </a:pPr>
            <a:r>
              <a:rPr lang="fr-FR" sz="1176" dirty="0">
                <a:latin typeface="Segoe UI"/>
              </a:rPr>
              <a:t>Avez-vous utilisé le vôtre avant?</a:t>
            </a:r>
          </a:p>
          <a:p>
            <a:pPr>
              <a:defRPr/>
            </a:pPr>
            <a:r>
              <a:rPr lang="fr-FR" sz="1176" dirty="0">
                <a:latin typeface="Segoe UI"/>
              </a:rPr>
              <a:t>Je vais demander à Gurdeep de m'aider</a:t>
            </a:r>
            <a:endParaRPr lang="en-US" sz="1176" dirty="0">
              <a:latin typeface="Segoe UI"/>
            </a:endParaRPr>
          </a:p>
        </p:txBody>
      </p:sp>
      <p:sp>
        <p:nvSpPr>
          <p:cNvPr id="55" name="Freeform 586"/>
          <p:cNvSpPr>
            <a:spLocks/>
          </p:cNvSpPr>
          <p:nvPr/>
        </p:nvSpPr>
        <p:spPr bwMode="auto">
          <a:xfrm>
            <a:off x="8706335" y="1514325"/>
            <a:ext cx="3218745" cy="1087114"/>
          </a:xfrm>
          <a:custGeom>
            <a:avLst/>
            <a:gdLst>
              <a:gd name="T0" fmla="*/ 6426 w 6426"/>
              <a:gd name="T1" fmla="*/ 0 h 1785"/>
              <a:gd name="T2" fmla="*/ 0 w 6426"/>
              <a:gd name="T3" fmla="*/ 0 h 1785"/>
              <a:gd name="T4" fmla="*/ 0 w 6426"/>
              <a:gd name="T5" fmla="*/ 1458 h 1785"/>
              <a:gd name="T6" fmla="*/ 4105 w 6426"/>
              <a:gd name="T7" fmla="*/ 1458 h 1785"/>
              <a:gd name="T8" fmla="*/ 3720 w 6426"/>
              <a:gd name="T9" fmla="*/ 1785 h 1785"/>
              <a:gd name="T10" fmla="*/ 4751 w 6426"/>
              <a:gd name="T11" fmla="*/ 1458 h 1785"/>
              <a:gd name="T12" fmla="*/ 6426 w 6426"/>
              <a:gd name="T13" fmla="*/ 1458 h 1785"/>
              <a:gd name="T14" fmla="*/ 6426 w 6426"/>
              <a:gd name="T15" fmla="*/ 0 h 1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26" h="1785">
                <a:moveTo>
                  <a:pt x="6426" y="0"/>
                </a:moveTo>
                <a:lnTo>
                  <a:pt x="0" y="0"/>
                </a:lnTo>
                <a:lnTo>
                  <a:pt x="0" y="1458"/>
                </a:lnTo>
                <a:lnTo>
                  <a:pt x="4105" y="1458"/>
                </a:lnTo>
                <a:lnTo>
                  <a:pt x="3720" y="1785"/>
                </a:lnTo>
                <a:lnTo>
                  <a:pt x="4751" y="1458"/>
                </a:lnTo>
                <a:lnTo>
                  <a:pt x="6426" y="1458"/>
                </a:lnTo>
                <a:lnTo>
                  <a:pt x="642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fr-FR" sz="1176" strike="sngStrike" dirty="0" err="1">
                <a:latin typeface="Segoe UI"/>
              </a:rPr>
              <a:t>um</a:t>
            </a:r>
            <a:r>
              <a:rPr lang="fr-FR" sz="1176" strike="sngStrike" dirty="0">
                <a:latin typeface="Segoe UI"/>
              </a:rPr>
              <a:t> non je veux dire </a:t>
            </a:r>
            <a:r>
              <a:rPr lang="fr-FR" sz="1176" dirty="0">
                <a:latin typeface="Segoe UI"/>
              </a:rPr>
              <a:t>oui, mais </a:t>
            </a:r>
            <a:r>
              <a:rPr lang="fr-FR" sz="1176" strike="sngStrike" dirty="0">
                <a:latin typeface="Segoe UI"/>
              </a:rPr>
              <a:t>je suis </a:t>
            </a:r>
            <a:r>
              <a:rPr lang="fr-FR" sz="1176" dirty="0">
                <a:latin typeface="Segoe UI"/>
              </a:rPr>
              <a:t>je n'ai jamais fait moi-même les utilisateurs avant e UH .je vais demander aller profondément pour m'aider</a:t>
            </a:r>
            <a:endParaRPr lang="en-US" sz="1176" dirty="0">
              <a:latin typeface="Segoe UI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348253" y="1977382"/>
            <a:ext cx="358081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 bwMode="auto">
          <a:xfrm>
            <a:off x="5971637" y="6221646"/>
            <a:ext cx="3166507" cy="449523"/>
          </a:xfrm>
          <a:custGeom>
            <a:avLst/>
            <a:gdLst>
              <a:gd name="connsiteX0" fmla="*/ 103402 w 4325779"/>
              <a:gd name="connsiteY0" fmla="*/ 174812 h 407719"/>
              <a:gd name="connsiteX1" fmla="*/ 466473 w 4325779"/>
              <a:gd name="connsiteY1" fmla="*/ 363071 h 407719"/>
              <a:gd name="connsiteX2" fmla="*/ 3787896 w 4325779"/>
              <a:gd name="connsiteY2" fmla="*/ 376518 h 407719"/>
              <a:gd name="connsiteX3" fmla="*/ 4325779 w 4325779"/>
              <a:gd name="connsiteY3" fmla="*/ 0 h 407719"/>
              <a:gd name="connsiteX0" fmla="*/ 48363 w 4270740"/>
              <a:gd name="connsiteY0" fmla="*/ 174812 h 407719"/>
              <a:gd name="connsiteX1" fmla="*/ 411434 w 4270740"/>
              <a:gd name="connsiteY1" fmla="*/ 363071 h 407719"/>
              <a:gd name="connsiteX2" fmla="*/ 3732857 w 4270740"/>
              <a:gd name="connsiteY2" fmla="*/ 376518 h 407719"/>
              <a:gd name="connsiteX3" fmla="*/ 4270740 w 4270740"/>
              <a:gd name="connsiteY3" fmla="*/ 0 h 407719"/>
              <a:gd name="connsiteX0" fmla="*/ 0 w 4222377"/>
              <a:gd name="connsiteY0" fmla="*/ 174812 h 451305"/>
              <a:gd name="connsiteX1" fmla="*/ 808841 w 4222377"/>
              <a:gd name="connsiteY1" fmla="*/ 435461 h 451305"/>
              <a:gd name="connsiteX2" fmla="*/ 3684494 w 4222377"/>
              <a:gd name="connsiteY2" fmla="*/ 376518 h 451305"/>
              <a:gd name="connsiteX3" fmla="*/ 4222377 w 4222377"/>
              <a:gd name="connsiteY3" fmla="*/ 0 h 451305"/>
              <a:gd name="connsiteX0" fmla="*/ 0 w 4222377"/>
              <a:gd name="connsiteY0" fmla="*/ 174812 h 459757"/>
              <a:gd name="connsiteX1" fmla="*/ 808841 w 4222377"/>
              <a:gd name="connsiteY1" fmla="*/ 435461 h 459757"/>
              <a:gd name="connsiteX2" fmla="*/ 3684494 w 4222377"/>
              <a:gd name="connsiteY2" fmla="*/ 376518 h 459757"/>
              <a:gd name="connsiteX3" fmla="*/ 4222377 w 4222377"/>
              <a:gd name="connsiteY3" fmla="*/ 0 h 459757"/>
              <a:gd name="connsiteX0" fmla="*/ 0 w 4224282"/>
              <a:gd name="connsiteY0" fmla="*/ 155762 h 452713"/>
              <a:gd name="connsiteX1" fmla="*/ 810746 w 4224282"/>
              <a:gd name="connsiteY1" fmla="*/ 435461 h 452713"/>
              <a:gd name="connsiteX2" fmla="*/ 3686399 w 4224282"/>
              <a:gd name="connsiteY2" fmla="*/ 376518 h 452713"/>
              <a:gd name="connsiteX3" fmla="*/ 4224282 w 4224282"/>
              <a:gd name="connsiteY3" fmla="*/ 0 h 452713"/>
              <a:gd name="connsiteX0" fmla="*/ 3918 w 4228200"/>
              <a:gd name="connsiteY0" fmla="*/ 155762 h 452713"/>
              <a:gd name="connsiteX1" fmla="*/ 814664 w 4228200"/>
              <a:gd name="connsiteY1" fmla="*/ 435461 h 452713"/>
              <a:gd name="connsiteX2" fmla="*/ 3690317 w 4228200"/>
              <a:gd name="connsiteY2" fmla="*/ 376518 h 452713"/>
              <a:gd name="connsiteX3" fmla="*/ 4228200 w 4228200"/>
              <a:gd name="connsiteY3" fmla="*/ 0 h 452713"/>
              <a:gd name="connsiteX0" fmla="*/ 0 w 4224282"/>
              <a:gd name="connsiteY0" fmla="*/ 155762 h 452713"/>
              <a:gd name="connsiteX1" fmla="*/ 810746 w 4224282"/>
              <a:gd name="connsiteY1" fmla="*/ 435461 h 452713"/>
              <a:gd name="connsiteX2" fmla="*/ 3686399 w 4224282"/>
              <a:gd name="connsiteY2" fmla="*/ 376518 h 452713"/>
              <a:gd name="connsiteX3" fmla="*/ 4224282 w 4224282"/>
              <a:gd name="connsiteY3" fmla="*/ 0 h 452713"/>
              <a:gd name="connsiteX0" fmla="*/ 427 w 4224709"/>
              <a:gd name="connsiteY0" fmla="*/ 155762 h 452713"/>
              <a:gd name="connsiteX1" fmla="*/ 811173 w 4224709"/>
              <a:gd name="connsiteY1" fmla="*/ 435461 h 452713"/>
              <a:gd name="connsiteX2" fmla="*/ 3686826 w 4224709"/>
              <a:gd name="connsiteY2" fmla="*/ 376518 h 452713"/>
              <a:gd name="connsiteX3" fmla="*/ 4224709 w 4224709"/>
              <a:gd name="connsiteY3" fmla="*/ 0 h 452713"/>
              <a:gd name="connsiteX0" fmla="*/ 427 w 3953415"/>
              <a:gd name="connsiteY0" fmla="*/ 211642 h 510625"/>
              <a:gd name="connsiteX1" fmla="*/ 811173 w 3953415"/>
              <a:gd name="connsiteY1" fmla="*/ 491341 h 510625"/>
              <a:gd name="connsiteX2" fmla="*/ 3686826 w 3953415"/>
              <a:gd name="connsiteY2" fmla="*/ 432398 h 510625"/>
              <a:gd name="connsiteX3" fmla="*/ 3950389 w 3953415"/>
              <a:gd name="connsiteY3" fmla="*/ 0 h 510625"/>
              <a:gd name="connsiteX0" fmla="*/ 427 w 4023047"/>
              <a:gd name="connsiteY0" fmla="*/ 211642 h 510625"/>
              <a:gd name="connsiteX1" fmla="*/ 811173 w 4023047"/>
              <a:gd name="connsiteY1" fmla="*/ 491341 h 510625"/>
              <a:gd name="connsiteX2" fmla="*/ 3686826 w 4023047"/>
              <a:gd name="connsiteY2" fmla="*/ 432398 h 510625"/>
              <a:gd name="connsiteX3" fmla="*/ 3950389 w 4023047"/>
              <a:gd name="connsiteY3" fmla="*/ 0 h 510625"/>
              <a:gd name="connsiteX0" fmla="*/ 301 w 3951265"/>
              <a:gd name="connsiteY0" fmla="*/ 211642 h 514423"/>
              <a:gd name="connsiteX1" fmla="*/ 811047 w 3951265"/>
              <a:gd name="connsiteY1" fmla="*/ 491341 h 514423"/>
              <a:gd name="connsiteX2" fmla="*/ 3117740 w 3951265"/>
              <a:gd name="connsiteY2" fmla="*/ 442558 h 514423"/>
              <a:gd name="connsiteX3" fmla="*/ 3950263 w 3951265"/>
              <a:gd name="connsiteY3" fmla="*/ 0 h 514423"/>
              <a:gd name="connsiteX0" fmla="*/ 256 w 3950729"/>
              <a:gd name="connsiteY0" fmla="*/ 211642 h 512454"/>
              <a:gd name="connsiteX1" fmla="*/ 811002 w 3950729"/>
              <a:gd name="connsiteY1" fmla="*/ 491341 h 512454"/>
              <a:gd name="connsiteX2" fmla="*/ 2777335 w 3950729"/>
              <a:gd name="connsiteY2" fmla="*/ 437478 h 512454"/>
              <a:gd name="connsiteX3" fmla="*/ 3950218 w 3950729"/>
              <a:gd name="connsiteY3" fmla="*/ 0 h 512454"/>
              <a:gd name="connsiteX0" fmla="*/ 256 w 3549886"/>
              <a:gd name="connsiteY0" fmla="*/ 201482 h 501871"/>
              <a:gd name="connsiteX1" fmla="*/ 811002 w 3549886"/>
              <a:gd name="connsiteY1" fmla="*/ 481181 h 501871"/>
              <a:gd name="connsiteX2" fmla="*/ 2777335 w 3549886"/>
              <a:gd name="connsiteY2" fmla="*/ 427318 h 501871"/>
              <a:gd name="connsiteX3" fmla="*/ 3548898 w 3549886"/>
              <a:gd name="connsiteY3" fmla="*/ 0 h 501871"/>
              <a:gd name="connsiteX0" fmla="*/ 256 w 3548898"/>
              <a:gd name="connsiteY0" fmla="*/ 201482 h 501871"/>
              <a:gd name="connsiteX1" fmla="*/ 811002 w 3548898"/>
              <a:gd name="connsiteY1" fmla="*/ 481181 h 501871"/>
              <a:gd name="connsiteX2" fmla="*/ 2777335 w 3548898"/>
              <a:gd name="connsiteY2" fmla="*/ 427318 h 501871"/>
              <a:gd name="connsiteX3" fmla="*/ 3548898 w 3548898"/>
              <a:gd name="connsiteY3" fmla="*/ 0 h 501871"/>
              <a:gd name="connsiteX0" fmla="*/ 243 w 3548885"/>
              <a:gd name="connsiteY0" fmla="*/ 201482 h 503806"/>
              <a:gd name="connsiteX1" fmla="*/ 810989 w 3548885"/>
              <a:gd name="connsiteY1" fmla="*/ 481181 h 503806"/>
              <a:gd name="connsiteX2" fmla="*/ 2660482 w 3548885"/>
              <a:gd name="connsiteY2" fmla="*/ 432398 h 503806"/>
              <a:gd name="connsiteX3" fmla="*/ 3548885 w 3548885"/>
              <a:gd name="connsiteY3" fmla="*/ 0 h 503806"/>
              <a:gd name="connsiteX0" fmla="*/ 243 w 3548885"/>
              <a:gd name="connsiteY0" fmla="*/ 201482 h 503806"/>
              <a:gd name="connsiteX1" fmla="*/ 810989 w 3548885"/>
              <a:gd name="connsiteY1" fmla="*/ 481181 h 503806"/>
              <a:gd name="connsiteX2" fmla="*/ 2660482 w 3548885"/>
              <a:gd name="connsiteY2" fmla="*/ 432398 h 503806"/>
              <a:gd name="connsiteX3" fmla="*/ 3548885 w 3548885"/>
              <a:gd name="connsiteY3" fmla="*/ 0 h 50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8885" h="503806">
                <a:moveTo>
                  <a:pt x="243" y="201482"/>
                </a:moveTo>
                <a:cubicBezTo>
                  <a:pt x="-10963" y="412152"/>
                  <a:pt x="367616" y="442695"/>
                  <a:pt x="810989" y="481181"/>
                </a:cubicBezTo>
                <a:cubicBezTo>
                  <a:pt x="1254362" y="519667"/>
                  <a:pt x="2204166" y="512595"/>
                  <a:pt x="2660482" y="432398"/>
                </a:cubicBezTo>
                <a:cubicBezTo>
                  <a:pt x="3116798" y="352201"/>
                  <a:pt x="3118430" y="337820"/>
                  <a:pt x="3548885" y="0"/>
                </a:cubicBezTo>
              </a:path>
            </a:pathLst>
          </a:custGeom>
          <a:noFill/>
          <a:ln w="1016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568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5" name="Rectangle 14"/>
          <p:cNvSpPr/>
          <p:nvPr/>
        </p:nvSpPr>
        <p:spPr bwMode="auto">
          <a:xfrm flipV="1">
            <a:off x="2688020" y="1524490"/>
            <a:ext cx="754992" cy="4985878"/>
          </a:xfrm>
          <a:custGeom>
            <a:avLst/>
            <a:gdLst>
              <a:gd name="connsiteX0" fmla="*/ 0 w 1219200"/>
              <a:gd name="connsiteY0" fmla="*/ 0 h 1540015"/>
              <a:gd name="connsiteX1" fmla="*/ 1219200 w 1219200"/>
              <a:gd name="connsiteY1" fmla="*/ 0 h 1540015"/>
              <a:gd name="connsiteX2" fmla="*/ 1219200 w 1219200"/>
              <a:gd name="connsiteY2" fmla="*/ 1540015 h 1540015"/>
              <a:gd name="connsiteX3" fmla="*/ 0 w 1219200"/>
              <a:gd name="connsiteY3" fmla="*/ 1540015 h 1540015"/>
              <a:gd name="connsiteX4" fmla="*/ 0 w 1219200"/>
              <a:gd name="connsiteY4" fmla="*/ 0 h 1540015"/>
              <a:gd name="connsiteX0" fmla="*/ 0 w 1219200"/>
              <a:gd name="connsiteY0" fmla="*/ 0 h 1540015"/>
              <a:gd name="connsiteX1" fmla="*/ 1219200 w 1219200"/>
              <a:gd name="connsiteY1" fmla="*/ 0 h 1540015"/>
              <a:gd name="connsiteX2" fmla="*/ 1219200 w 1219200"/>
              <a:gd name="connsiteY2" fmla="*/ 1540015 h 1540015"/>
              <a:gd name="connsiteX3" fmla="*/ 0 w 1219200"/>
              <a:gd name="connsiteY3" fmla="*/ 1540015 h 1540015"/>
              <a:gd name="connsiteX4" fmla="*/ 0 w 1219200"/>
              <a:gd name="connsiteY4" fmla="*/ 0 h 1540015"/>
              <a:gd name="connsiteX0" fmla="*/ 0 w 1219200"/>
              <a:gd name="connsiteY0" fmla="*/ 777240 h 1540015"/>
              <a:gd name="connsiteX1" fmla="*/ 1219200 w 1219200"/>
              <a:gd name="connsiteY1" fmla="*/ 0 h 1540015"/>
              <a:gd name="connsiteX2" fmla="*/ 1219200 w 1219200"/>
              <a:gd name="connsiteY2" fmla="*/ 1540015 h 1540015"/>
              <a:gd name="connsiteX3" fmla="*/ 0 w 1219200"/>
              <a:gd name="connsiteY3" fmla="*/ 1540015 h 1540015"/>
              <a:gd name="connsiteX4" fmla="*/ 0 w 1219200"/>
              <a:gd name="connsiteY4" fmla="*/ 777240 h 1540015"/>
              <a:gd name="connsiteX0" fmla="*/ 0 w 1219200"/>
              <a:gd name="connsiteY0" fmla="*/ 777240 h 1540015"/>
              <a:gd name="connsiteX1" fmla="*/ 1219200 w 1219200"/>
              <a:gd name="connsiteY1" fmla="*/ 0 h 1540015"/>
              <a:gd name="connsiteX2" fmla="*/ 1219200 w 1219200"/>
              <a:gd name="connsiteY2" fmla="*/ 1540015 h 1540015"/>
              <a:gd name="connsiteX3" fmla="*/ 0 w 1219200"/>
              <a:gd name="connsiteY3" fmla="*/ 1067575 h 1540015"/>
              <a:gd name="connsiteX4" fmla="*/ 0 w 1219200"/>
              <a:gd name="connsiteY4" fmla="*/ 777240 h 1540015"/>
              <a:gd name="connsiteX0" fmla="*/ 0 w 1219200"/>
              <a:gd name="connsiteY0" fmla="*/ 777240 h 1540015"/>
              <a:gd name="connsiteX1" fmla="*/ 1219200 w 1219200"/>
              <a:gd name="connsiteY1" fmla="*/ 0 h 1540015"/>
              <a:gd name="connsiteX2" fmla="*/ 1219200 w 1219200"/>
              <a:gd name="connsiteY2" fmla="*/ 1540015 h 1540015"/>
              <a:gd name="connsiteX3" fmla="*/ 0 w 1219200"/>
              <a:gd name="connsiteY3" fmla="*/ 1187590 h 1540015"/>
              <a:gd name="connsiteX4" fmla="*/ 0 w 1219200"/>
              <a:gd name="connsiteY4" fmla="*/ 777240 h 1540015"/>
              <a:gd name="connsiteX0" fmla="*/ 0 w 1219200"/>
              <a:gd name="connsiteY0" fmla="*/ 2646680 h 3409455"/>
              <a:gd name="connsiteX1" fmla="*/ 1210499 w 1219200"/>
              <a:gd name="connsiteY1" fmla="*/ 0 h 3409455"/>
              <a:gd name="connsiteX2" fmla="*/ 1219200 w 1219200"/>
              <a:gd name="connsiteY2" fmla="*/ 3409455 h 3409455"/>
              <a:gd name="connsiteX3" fmla="*/ 0 w 1219200"/>
              <a:gd name="connsiteY3" fmla="*/ 3057030 h 3409455"/>
              <a:gd name="connsiteX4" fmla="*/ 0 w 1219200"/>
              <a:gd name="connsiteY4" fmla="*/ 2646680 h 3409455"/>
              <a:gd name="connsiteX0" fmla="*/ 0 w 1210884"/>
              <a:gd name="connsiteY0" fmla="*/ 2646680 h 5085855"/>
              <a:gd name="connsiteX1" fmla="*/ 1210499 w 1210884"/>
              <a:gd name="connsiteY1" fmla="*/ 0 h 5085855"/>
              <a:gd name="connsiteX2" fmla="*/ 1201798 w 1210884"/>
              <a:gd name="connsiteY2" fmla="*/ 5085855 h 5085855"/>
              <a:gd name="connsiteX3" fmla="*/ 0 w 1210884"/>
              <a:gd name="connsiteY3" fmla="*/ 3057030 h 5085855"/>
              <a:gd name="connsiteX4" fmla="*/ 0 w 1210884"/>
              <a:gd name="connsiteY4" fmla="*/ 2646680 h 5085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0884" h="5085855">
                <a:moveTo>
                  <a:pt x="0" y="2646680"/>
                </a:moveTo>
                <a:lnTo>
                  <a:pt x="1210499" y="0"/>
                </a:lnTo>
                <a:cubicBezTo>
                  <a:pt x="1213399" y="1136485"/>
                  <a:pt x="1198898" y="3949370"/>
                  <a:pt x="1201798" y="5085855"/>
                </a:cubicBezTo>
                <a:lnTo>
                  <a:pt x="0" y="3057030"/>
                </a:lnTo>
                <a:lnTo>
                  <a:pt x="0" y="264668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Freeform 23"/>
          <p:cNvSpPr/>
          <p:nvPr/>
        </p:nvSpPr>
        <p:spPr bwMode="auto">
          <a:xfrm>
            <a:off x="2558027" y="1083258"/>
            <a:ext cx="3602793" cy="2617687"/>
          </a:xfrm>
          <a:custGeom>
            <a:avLst/>
            <a:gdLst>
              <a:gd name="connsiteX0" fmla="*/ 0 w 3116580"/>
              <a:gd name="connsiteY0" fmla="*/ 3325664 h 3325664"/>
              <a:gd name="connsiteX1" fmla="*/ 480060 w 3116580"/>
              <a:gd name="connsiteY1" fmla="*/ 2708444 h 3325664"/>
              <a:gd name="connsiteX2" fmla="*/ 419100 w 3116580"/>
              <a:gd name="connsiteY2" fmla="*/ 894884 h 3325664"/>
              <a:gd name="connsiteX3" fmla="*/ 1424940 w 3116580"/>
              <a:gd name="connsiteY3" fmla="*/ 26204 h 3325664"/>
              <a:gd name="connsiteX4" fmla="*/ 3116580 w 3116580"/>
              <a:gd name="connsiteY4" fmla="*/ 216704 h 3325664"/>
              <a:gd name="connsiteX0" fmla="*/ 0 w 3116580"/>
              <a:gd name="connsiteY0" fmla="*/ 3319731 h 3319731"/>
              <a:gd name="connsiteX1" fmla="*/ 480060 w 3116580"/>
              <a:gd name="connsiteY1" fmla="*/ 2702511 h 3319731"/>
              <a:gd name="connsiteX2" fmla="*/ 335280 w 3116580"/>
              <a:gd name="connsiteY2" fmla="*/ 782271 h 3319731"/>
              <a:gd name="connsiteX3" fmla="*/ 1424940 w 3116580"/>
              <a:gd name="connsiteY3" fmla="*/ 20271 h 3319731"/>
              <a:gd name="connsiteX4" fmla="*/ 3116580 w 3116580"/>
              <a:gd name="connsiteY4" fmla="*/ 210771 h 3319731"/>
              <a:gd name="connsiteX0" fmla="*/ 0 w 3116580"/>
              <a:gd name="connsiteY0" fmla="*/ 3263230 h 3263230"/>
              <a:gd name="connsiteX1" fmla="*/ 480060 w 3116580"/>
              <a:gd name="connsiteY1" fmla="*/ 2646010 h 3263230"/>
              <a:gd name="connsiteX2" fmla="*/ 335280 w 3116580"/>
              <a:gd name="connsiteY2" fmla="*/ 725770 h 3263230"/>
              <a:gd name="connsiteX3" fmla="*/ 1051560 w 3116580"/>
              <a:gd name="connsiteY3" fmla="*/ 24730 h 3263230"/>
              <a:gd name="connsiteX4" fmla="*/ 3116580 w 3116580"/>
              <a:gd name="connsiteY4" fmla="*/ 154270 h 3263230"/>
              <a:gd name="connsiteX0" fmla="*/ 0 w 3116580"/>
              <a:gd name="connsiteY0" fmla="*/ 3358367 h 3358367"/>
              <a:gd name="connsiteX1" fmla="*/ 480060 w 3116580"/>
              <a:gd name="connsiteY1" fmla="*/ 2741147 h 3358367"/>
              <a:gd name="connsiteX2" fmla="*/ 335280 w 3116580"/>
              <a:gd name="connsiteY2" fmla="*/ 820907 h 3358367"/>
              <a:gd name="connsiteX3" fmla="*/ 1051560 w 3116580"/>
              <a:gd name="connsiteY3" fmla="*/ 119867 h 3358367"/>
              <a:gd name="connsiteX4" fmla="*/ 3116580 w 3116580"/>
              <a:gd name="connsiteY4" fmla="*/ 249407 h 3358367"/>
              <a:gd name="connsiteX0" fmla="*/ 0 w 3909060"/>
              <a:gd name="connsiteY0" fmla="*/ 3381710 h 3381710"/>
              <a:gd name="connsiteX1" fmla="*/ 480060 w 3909060"/>
              <a:gd name="connsiteY1" fmla="*/ 2764490 h 3381710"/>
              <a:gd name="connsiteX2" fmla="*/ 335280 w 3909060"/>
              <a:gd name="connsiteY2" fmla="*/ 844250 h 3381710"/>
              <a:gd name="connsiteX3" fmla="*/ 1051560 w 3909060"/>
              <a:gd name="connsiteY3" fmla="*/ 143210 h 3381710"/>
              <a:gd name="connsiteX4" fmla="*/ 3909060 w 3909060"/>
              <a:gd name="connsiteY4" fmla="*/ 234650 h 3381710"/>
              <a:gd name="connsiteX0" fmla="*/ 0 w 3909060"/>
              <a:gd name="connsiteY0" fmla="*/ 3406987 h 3406987"/>
              <a:gd name="connsiteX1" fmla="*/ 480060 w 3909060"/>
              <a:gd name="connsiteY1" fmla="*/ 2789767 h 3406987"/>
              <a:gd name="connsiteX2" fmla="*/ 335280 w 3909060"/>
              <a:gd name="connsiteY2" fmla="*/ 869527 h 3406987"/>
              <a:gd name="connsiteX3" fmla="*/ 1051560 w 3909060"/>
              <a:gd name="connsiteY3" fmla="*/ 168487 h 3406987"/>
              <a:gd name="connsiteX4" fmla="*/ 3909060 w 3909060"/>
              <a:gd name="connsiteY4" fmla="*/ 259927 h 3406987"/>
              <a:gd name="connsiteX0" fmla="*/ 0 w 3909060"/>
              <a:gd name="connsiteY0" fmla="*/ 3649095 h 3649095"/>
              <a:gd name="connsiteX1" fmla="*/ 480060 w 3909060"/>
              <a:gd name="connsiteY1" fmla="*/ 3031875 h 3649095"/>
              <a:gd name="connsiteX2" fmla="*/ 335280 w 3909060"/>
              <a:gd name="connsiteY2" fmla="*/ 1111635 h 3649095"/>
              <a:gd name="connsiteX3" fmla="*/ 1336040 w 3909060"/>
              <a:gd name="connsiteY3" fmla="*/ 34675 h 3649095"/>
              <a:gd name="connsiteX4" fmla="*/ 3909060 w 3909060"/>
              <a:gd name="connsiteY4" fmla="*/ 502035 h 3649095"/>
              <a:gd name="connsiteX0" fmla="*/ 0 w 3909060"/>
              <a:gd name="connsiteY0" fmla="*/ 3722009 h 3722009"/>
              <a:gd name="connsiteX1" fmla="*/ 480060 w 3909060"/>
              <a:gd name="connsiteY1" fmla="*/ 3104789 h 3722009"/>
              <a:gd name="connsiteX2" fmla="*/ 335280 w 3909060"/>
              <a:gd name="connsiteY2" fmla="*/ 1184549 h 3722009"/>
              <a:gd name="connsiteX3" fmla="*/ 1336040 w 3909060"/>
              <a:gd name="connsiteY3" fmla="*/ 107589 h 3722009"/>
              <a:gd name="connsiteX4" fmla="*/ 3909060 w 3909060"/>
              <a:gd name="connsiteY4" fmla="*/ 574949 h 3722009"/>
              <a:gd name="connsiteX0" fmla="*/ 0 w 3909060"/>
              <a:gd name="connsiteY0" fmla="*/ 3645017 h 3645017"/>
              <a:gd name="connsiteX1" fmla="*/ 480060 w 3909060"/>
              <a:gd name="connsiteY1" fmla="*/ 3027797 h 3645017"/>
              <a:gd name="connsiteX2" fmla="*/ 294640 w 3909060"/>
              <a:gd name="connsiteY2" fmla="*/ 1046597 h 3645017"/>
              <a:gd name="connsiteX3" fmla="*/ 1336040 w 3909060"/>
              <a:gd name="connsiteY3" fmla="*/ 30597 h 3645017"/>
              <a:gd name="connsiteX4" fmla="*/ 3909060 w 3909060"/>
              <a:gd name="connsiteY4" fmla="*/ 497957 h 3645017"/>
              <a:gd name="connsiteX0" fmla="*/ 0 w 3909060"/>
              <a:gd name="connsiteY0" fmla="*/ 3645017 h 3645017"/>
              <a:gd name="connsiteX1" fmla="*/ 480060 w 3909060"/>
              <a:gd name="connsiteY1" fmla="*/ 3027797 h 3645017"/>
              <a:gd name="connsiteX2" fmla="*/ 294640 w 3909060"/>
              <a:gd name="connsiteY2" fmla="*/ 1046597 h 3645017"/>
              <a:gd name="connsiteX3" fmla="*/ 1336040 w 3909060"/>
              <a:gd name="connsiteY3" fmla="*/ 30597 h 3645017"/>
              <a:gd name="connsiteX4" fmla="*/ 3909060 w 3909060"/>
              <a:gd name="connsiteY4" fmla="*/ 497957 h 3645017"/>
              <a:gd name="connsiteX0" fmla="*/ 0 w 3909060"/>
              <a:gd name="connsiteY0" fmla="*/ 3645017 h 3645017"/>
              <a:gd name="connsiteX1" fmla="*/ 480060 w 3909060"/>
              <a:gd name="connsiteY1" fmla="*/ 3027797 h 3645017"/>
              <a:gd name="connsiteX2" fmla="*/ 386080 w 3909060"/>
              <a:gd name="connsiteY2" fmla="*/ 1046597 h 3645017"/>
              <a:gd name="connsiteX3" fmla="*/ 1336040 w 3909060"/>
              <a:gd name="connsiteY3" fmla="*/ 30597 h 3645017"/>
              <a:gd name="connsiteX4" fmla="*/ 3909060 w 3909060"/>
              <a:gd name="connsiteY4" fmla="*/ 497957 h 3645017"/>
              <a:gd name="connsiteX0" fmla="*/ 0 w 3909060"/>
              <a:gd name="connsiteY0" fmla="*/ 3618598 h 3618598"/>
              <a:gd name="connsiteX1" fmla="*/ 480060 w 3909060"/>
              <a:gd name="connsiteY1" fmla="*/ 3001378 h 3618598"/>
              <a:gd name="connsiteX2" fmla="*/ 386080 w 3909060"/>
              <a:gd name="connsiteY2" fmla="*/ 1020178 h 3618598"/>
              <a:gd name="connsiteX3" fmla="*/ 1457960 w 3909060"/>
              <a:gd name="connsiteY3" fmla="*/ 34658 h 3618598"/>
              <a:gd name="connsiteX4" fmla="*/ 3909060 w 3909060"/>
              <a:gd name="connsiteY4" fmla="*/ 471538 h 3618598"/>
              <a:gd name="connsiteX0" fmla="*/ 0 w 3909060"/>
              <a:gd name="connsiteY0" fmla="*/ 3635732 h 3635732"/>
              <a:gd name="connsiteX1" fmla="*/ 480060 w 3909060"/>
              <a:gd name="connsiteY1" fmla="*/ 3018512 h 3635732"/>
              <a:gd name="connsiteX2" fmla="*/ 386080 w 3909060"/>
              <a:gd name="connsiteY2" fmla="*/ 1037312 h 3635732"/>
              <a:gd name="connsiteX3" fmla="*/ 1457960 w 3909060"/>
              <a:gd name="connsiteY3" fmla="*/ 51792 h 3635732"/>
              <a:gd name="connsiteX4" fmla="*/ 3909060 w 3909060"/>
              <a:gd name="connsiteY4" fmla="*/ 488672 h 3635732"/>
              <a:gd name="connsiteX0" fmla="*/ 0 w 3909114"/>
              <a:gd name="connsiteY0" fmla="*/ 3647673 h 3647673"/>
              <a:gd name="connsiteX1" fmla="*/ 480060 w 3909114"/>
              <a:gd name="connsiteY1" fmla="*/ 3030453 h 3647673"/>
              <a:gd name="connsiteX2" fmla="*/ 386080 w 3909114"/>
              <a:gd name="connsiteY2" fmla="*/ 1049253 h 3647673"/>
              <a:gd name="connsiteX3" fmla="*/ 1457960 w 3909114"/>
              <a:gd name="connsiteY3" fmla="*/ 63733 h 3647673"/>
              <a:gd name="connsiteX4" fmla="*/ 3909060 w 3909114"/>
              <a:gd name="connsiteY4" fmla="*/ 500613 h 3647673"/>
              <a:gd name="connsiteX0" fmla="*/ 0 w 3909114"/>
              <a:gd name="connsiteY0" fmla="*/ 3647673 h 3647749"/>
              <a:gd name="connsiteX1" fmla="*/ 480060 w 3909114"/>
              <a:gd name="connsiteY1" fmla="*/ 3030453 h 3647749"/>
              <a:gd name="connsiteX2" fmla="*/ 386080 w 3909114"/>
              <a:gd name="connsiteY2" fmla="*/ 1049253 h 3647749"/>
              <a:gd name="connsiteX3" fmla="*/ 1457960 w 3909114"/>
              <a:gd name="connsiteY3" fmla="*/ 63733 h 3647749"/>
              <a:gd name="connsiteX4" fmla="*/ 3909060 w 3909114"/>
              <a:gd name="connsiteY4" fmla="*/ 500613 h 3647749"/>
              <a:gd name="connsiteX0" fmla="*/ 0 w 3981504"/>
              <a:gd name="connsiteY0" fmla="*/ 3659103 h 3659176"/>
              <a:gd name="connsiteX1" fmla="*/ 552450 w 3981504"/>
              <a:gd name="connsiteY1" fmla="*/ 3030453 h 3659176"/>
              <a:gd name="connsiteX2" fmla="*/ 458470 w 3981504"/>
              <a:gd name="connsiteY2" fmla="*/ 1049253 h 3659176"/>
              <a:gd name="connsiteX3" fmla="*/ 1530350 w 3981504"/>
              <a:gd name="connsiteY3" fmla="*/ 63733 h 3659176"/>
              <a:gd name="connsiteX4" fmla="*/ 3981450 w 3981504"/>
              <a:gd name="connsiteY4" fmla="*/ 500613 h 3659176"/>
              <a:gd name="connsiteX0" fmla="*/ 0 w 3981504"/>
              <a:gd name="connsiteY0" fmla="*/ 3659103 h 3659168"/>
              <a:gd name="connsiteX1" fmla="*/ 579120 w 3981504"/>
              <a:gd name="connsiteY1" fmla="*/ 3007593 h 3659168"/>
              <a:gd name="connsiteX2" fmla="*/ 458470 w 3981504"/>
              <a:gd name="connsiteY2" fmla="*/ 1049253 h 3659168"/>
              <a:gd name="connsiteX3" fmla="*/ 1530350 w 3981504"/>
              <a:gd name="connsiteY3" fmla="*/ 63733 h 3659168"/>
              <a:gd name="connsiteX4" fmla="*/ 3981450 w 3981504"/>
              <a:gd name="connsiteY4" fmla="*/ 500613 h 3659168"/>
              <a:gd name="connsiteX0" fmla="*/ 0 w 3981501"/>
              <a:gd name="connsiteY0" fmla="*/ 3640091 h 3640157"/>
              <a:gd name="connsiteX1" fmla="*/ 579120 w 3981501"/>
              <a:gd name="connsiteY1" fmla="*/ 2988581 h 3640157"/>
              <a:gd name="connsiteX2" fmla="*/ 519430 w 3981501"/>
              <a:gd name="connsiteY2" fmla="*/ 1015001 h 3640157"/>
              <a:gd name="connsiteX3" fmla="*/ 1530350 w 3981501"/>
              <a:gd name="connsiteY3" fmla="*/ 44721 h 3640157"/>
              <a:gd name="connsiteX4" fmla="*/ 3981450 w 3981501"/>
              <a:gd name="connsiteY4" fmla="*/ 481601 h 3640157"/>
              <a:gd name="connsiteX0" fmla="*/ 0 w 3981494"/>
              <a:gd name="connsiteY0" fmla="*/ 3473123 h 3473189"/>
              <a:gd name="connsiteX1" fmla="*/ 579120 w 3981494"/>
              <a:gd name="connsiteY1" fmla="*/ 2821613 h 3473189"/>
              <a:gd name="connsiteX2" fmla="*/ 519430 w 3981494"/>
              <a:gd name="connsiteY2" fmla="*/ 848033 h 3473189"/>
              <a:gd name="connsiteX3" fmla="*/ 1198880 w 3981494"/>
              <a:gd name="connsiteY3" fmla="*/ 152073 h 3473189"/>
              <a:gd name="connsiteX4" fmla="*/ 3981450 w 3981494"/>
              <a:gd name="connsiteY4" fmla="*/ 314633 h 3473189"/>
              <a:gd name="connsiteX0" fmla="*/ 0 w 3981494"/>
              <a:gd name="connsiteY0" fmla="*/ 3472476 h 3472543"/>
              <a:gd name="connsiteX1" fmla="*/ 579120 w 3981494"/>
              <a:gd name="connsiteY1" fmla="*/ 2820966 h 3472543"/>
              <a:gd name="connsiteX2" fmla="*/ 477520 w 3981494"/>
              <a:gd name="connsiteY2" fmla="*/ 835956 h 3472543"/>
              <a:gd name="connsiteX3" fmla="*/ 1198880 w 3981494"/>
              <a:gd name="connsiteY3" fmla="*/ 151426 h 3472543"/>
              <a:gd name="connsiteX4" fmla="*/ 3981450 w 3981494"/>
              <a:gd name="connsiteY4" fmla="*/ 313986 h 3472543"/>
              <a:gd name="connsiteX0" fmla="*/ 0 w 3981494"/>
              <a:gd name="connsiteY0" fmla="*/ 3472476 h 3472543"/>
              <a:gd name="connsiteX1" fmla="*/ 579120 w 3981494"/>
              <a:gd name="connsiteY1" fmla="*/ 2820966 h 3472543"/>
              <a:gd name="connsiteX2" fmla="*/ 477520 w 3981494"/>
              <a:gd name="connsiteY2" fmla="*/ 835956 h 3472543"/>
              <a:gd name="connsiteX3" fmla="*/ 1198880 w 3981494"/>
              <a:gd name="connsiteY3" fmla="*/ 151426 h 3472543"/>
              <a:gd name="connsiteX4" fmla="*/ 3981450 w 3981494"/>
              <a:gd name="connsiteY4" fmla="*/ 313986 h 3472543"/>
              <a:gd name="connsiteX0" fmla="*/ 0 w 3981494"/>
              <a:gd name="connsiteY0" fmla="*/ 3472476 h 3472543"/>
              <a:gd name="connsiteX1" fmla="*/ 579120 w 3981494"/>
              <a:gd name="connsiteY1" fmla="*/ 2820966 h 3472543"/>
              <a:gd name="connsiteX2" fmla="*/ 477520 w 3981494"/>
              <a:gd name="connsiteY2" fmla="*/ 835956 h 3472543"/>
              <a:gd name="connsiteX3" fmla="*/ 1198880 w 3981494"/>
              <a:gd name="connsiteY3" fmla="*/ 151426 h 3472543"/>
              <a:gd name="connsiteX4" fmla="*/ 3981450 w 3981494"/>
              <a:gd name="connsiteY4" fmla="*/ 313986 h 3472543"/>
              <a:gd name="connsiteX0" fmla="*/ 0 w 3981493"/>
              <a:gd name="connsiteY0" fmla="*/ 3470830 h 3470897"/>
              <a:gd name="connsiteX1" fmla="*/ 579120 w 3981493"/>
              <a:gd name="connsiteY1" fmla="*/ 2819320 h 3470897"/>
              <a:gd name="connsiteX2" fmla="*/ 477520 w 3981493"/>
              <a:gd name="connsiteY2" fmla="*/ 834310 h 3470897"/>
              <a:gd name="connsiteX3" fmla="*/ 1149350 w 3981493"/>
              <a:gd name="connsiteY3" fmla="*/ 153590 h 3470897"/>
              <a:gd name="connsiteX4" fmla="*/ 3981450 w 3981493"/>
              <a:gd name="connsiteY4" fmla="*/ 312340 h 3470897"/>
              <a:gd name="connsiteX0" fmla="*/ 0 w 3981493"/>
              <a:gd name="connsiteY0" fmla="*/ 3471472 h 3471538"/>
              <a:gd name="connsiteX1" fmla="*/ 579120 w 3981493"/>
              <a:gd name="connsiteY1" fmla="*/ 2819962 h 3471538"/>
              <a:gd name="connsiteX2" fmla="*/ 427990 w 3981493"/>
              <a:gd name="connsiteY2" fmla="*/ 846382 h 3471538"/>
              <a:gd name="connsiteX3" fmla="*/ 1149350 w 3981493"/>
              <a:gd name="connsiteY3" fmla="*/ 154232 h 3471538"/>
              <a:gd name="connsiteX4" fmla="*/ 3981450 w 3981493"/>
              <a:gd name="connsiteY4" fmla="*/ 312982 h 3471538"/>
              <a:gd name="connsiteX0" fmla="*/ 0 w 3981493"/>
              <a:gd name="connsiteY0" fmla="*/ 3471472 h 3471538"/>
              <a:gd name="connsiteX1" fmla="*/ 579120 w 3981493"/>
              <a:gd name="connsiteY1" fmla="*/ 2819962 h 3471538"/>
              <a:gd name="connsiteX2" fmla="*/ 427990 w 3981493"/>
              <a:gd name="connsiteY2" fmla="*/ 846382 h 3471538"/>
              <a:gd name="connsiteX3" fmla="*/ 1149350 w 3981493"/>
              <a:gd name="connsiteY3" fmla="*/ 154232 h 3471538"/>
              <a:gd name="connsiteX4" fmla="*/ 3981450 w 3981493"/>
              <a:gd name="connsiteY4" fmla="*/ 312982 h 3471538"/>
              <a:gd name="connsiteX0" fmla="*/ 0 w 3981493"/>
              <a:gd name="connsiteY0" fmla="*/ 3471472 h 3471538"/>
              <a:gd name="connsiteX1" fmla="*/ 579120 w 3981493"/>
              <a:gd name="connsiteY1" fmla="*/ 2819962 h 3471538"/>
              <a:gd name="connsiteX2" fmla="*/ 427990 w 3981493"/>
              <a:gd name="connsiteY2" fmla="*/ 846382 h 3471538"/>
              <a:gd name="connsiteX3" fmla="*/ 1149350 w 3981493"/>
              <a:gd name="connsiteY3" fmla="*/ 154232 h 3471538"/>
              <a:gd name="connsiteX4" fmla="*/ 3981450 w 3981493"/>
              <a:gd name="connsiteY4" fmla="*/ 312982 h 3471538"/>
              <a:gd name="connsiteX0" fmla="*/ 0 w 3981494"/>
              <a:gd name="connsiteY0" fmla="*/ 3469837 h 3469903"/>
              <a:gd name="connsiteX1" fmla="*/ 579120 w 3981494"/>
              <a:gd name="connsiteY1" fmla="*/ 2818327 h 3469903"/>
              <a:gd name="connsiteX2" fmla="*/ 427990 w 3981494"/>
              <a:gd name="connsiteY2" fmla="*/ 844747 h 3469903"/>
              <a:gd name="connsiteX3" fmla="*/ 1187450 w 3981494"/>
              <a:gd name="connsiteY3" fmla="*/ 156407 h 3469903"/>
              <a:gd name="connsiteX4" fmla="*/ 3981450 w 3981494"/>
              <a:gd name="connsiteY4" fmla="*/ 311347 h 3469903"/>
              <a:gd name="connsiteX0" fmla="*/ 0 w 3981450"/>
              <a:gd name="connsiteY0" fmla="*/ 3451386 h 3451452"/>
              <a:gd name="connsiteX1" fmla="*/ 579120 w 3981450"/>
              <a:gd name="connsiteY1" fmla="*/ 2799876 h 3451452"/>
              <a:gd name="connsiteX2" fmla="*/ 427990 w 3981450"/>
              <a:gd name="connsiteY2" fmla="*/ 826296 h 3451452"/>
              <a:gd name="connsiteX3" fmla="*/ 1187450 w 3981450"/>
              <a:gd name="connsiteY3" fmla="*/ 137956 h 3451452"/>
              <a:gd name="connsiteX4" fmla="*/ 3981450 w 3981450"/>
              <a:gd name="connsiteY4" fmla="*/ 292896 h 3451452"/>
              <a:gd name="connsiteX0" fmla="*/ 0 w 3981450"/>
              <a:gd name="connsiteY0" fmla="*/ 3527153 h 3527219"/>
              <a:gd name="connsiteX1" fmla="*/ 579120 w 3981450"/>
              <a:gd name="connsiteY1" fmla="*/ 2875643 h 3527219"/>
              <a:gd name="connsiteX2" fmla="*/ 427990 w 3981450"/>
              <a:gd name="connsiteY2" fmla="*/ 902063 h 3527219"/>
              <a:gd name="connsiteX3" fmla="*/ 1443482 w 3981450"/>
              <a:gd name="connsiteY3" fmla="*/ 73515 h 3527219"/>
              <a:gd name="connsiteX4" fmla="*/ 3981450 w 3981450"/>
              <a:gd name="connsiteY4" fmla="*/ 368663 h 3527219"/>
              <a:gd name="connsiteX0" fmla="*/ 0 w 3981450"/>
              <a:gd name="connsiteY0" fmla="*/ 3639851 h 3639917"/>
              <a:gd name="connsiteX1" fmla="*/ 579120 w 3981450"/>
              <a:gd name="connsiteY1" fmla="*/ 2988341 h 3639917"/>
              <a:gd name="connsiteX2" fmla="*/ 427990 w 3981450"/>
              <a:gd name="connsiteY2" fmla="*/ 1014761 h 3639917"/>
              <a:gd name="connsiteX3" fmla="*/ 1744424 w 3981450"/>
              <a:gd name="connsiteY3" fmla="*/ 35742 h 3639917"/>
              <a:gd name="connsiteX4" fmla="*/ 3981450 w 3981450"/>
              <a:gd name="connsiteY4" fmla="*/ 481361 h 3639917"/>
              <a:gd name="connsiteX0" fmla="*/ 0 w 3900427"/>
              <a:gd name="connsiteY0" fmla="*/ 3628511 h 3628577"/>
              <a:gd name="connsiteX1" fmla="*/ 579120 w 3900427"/>
              <a:gd name="connsiteY1" fmla="*/ 2977001 h 3628577"/>
              <a:gd name="connsiteX2" fmla="*/ 427990 w 3900427"/>
              <a:gd name="connsiteY2" fmla="*/ 1003421 h 3628577"/>
              <a:gd name="connsiteX3" fmla="*/ 1744424 w 3900427"/>
              <a:gd name="connsiteY3" fmla="*/ 24402 h 3628577"/>
              <a:gd name="connsiteX4" fmla="*/ 3900427 w 3900427"/>
              <a:gd name="connsiteY4" fmla="*/ 527894 h 3628577"/>
              <a:gd name="connsiteX0" fmla="*/ 0 w 3900427"/>
              <a:gd name="connsiteY0" fmla="*/ 3632232 h 3632295"/>
              <a:gd name="connsiteX1" fmla="*/ 579120 w 3900427"/>
              <a:gd name="connsiteY1" fmla="*/ 2980722 h 3632295"/>
              <a:gd name="connsiteX2" fmla="*/ 416415 w 3900427"/>
              <a:gd name="connsiteY2" fmla="*/ 1065015 h 3632295"/>
              <a:gd name="connsiteX3" fmla="*/ 1744424 w 3900427"/>
              <a:gd name="connsiteY3" fmla="*/ 28123 h 3632295"/>
              <a:gd name="connsiteX4" fmla="*/ 3900427 w 3900427"/>
              <a:gd name="connsiteY4" fmla="*/ 531615 h 3632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0427" h="3632295">
                <a:moveTo>
                  <a:pt x="0" y="3632232"/>
                </a:moveTo>
                <a:cubicBezTo>
                  <a:pt x="330835" y="3636677"/>
                  <a:pt x="509717" y="3408592"/>
                  <a:pt x="579120" y="2980722"/>
                </a:cubicBezTo>
                <a:cubicBezTo>
                  <a:pt x="648523" y="2552852"/>
                  <a:pt x="222198" y="1557115"/>
                  <a:pt x="416415" y="1065015"/>
                </a:cubicBezTo>
                <a:cubicBezTo>
                  <a:pt x="610632" y="572915"/>
                  <a:pt x="1163755" y="117023"/>
                  <a:pt x="1744424" y="28123"/>
                </a:cubicBezTo>
                <a:cubicBezTo>
                  <a:pt x="2325093" y="-60777"/>
                  <a:pt x="3546097" y="49015"/>
                  <a:pt x="3900427" y="531615"/>
                </a:cubicBezTo>
              </a:path>
            </a:pathLst>
          </a:custGeom>
          <a:noFill/>
          <a:ln w="101600">
            <a:solidFill>
              <a:schemeClr val="accent2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68" dirty="0">
                <a:solidFill>
                  <a:srgbClr val="FFFFFF"/>
                </a:solidFill>
                <a:latin typeface="Segoe UI"/>
              </a:rPr>
              <a:t>`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8693" y="2123174"/>
            <a:ext cx="256387" cy="26892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8693" y="5843684"/>
            <a:ext cx="256387" cy="2689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921" y="2349212"/>
            <a:ext cx="874134" cy="3327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40406" y="3289688"/>
            <a:ext cx="2968827" cy="1267251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  <a:defRPr/>
            </a:pPr>
            <a:r>
              <a:rPr lang="es-BO" sz="2353" dirty="0">
                <a:solidFill>
                  <a:srgbClr val="FFFFFF"/>
                </a:solidFill>
                <a:latin typeface="Segoe UI"/>
              </a:rPr>
              <a:t>Mismo sistema de traducción, gran diferencia de salida</a:t>
            </a:r>
            <a:endParaRPr lang="en-US" sz="2353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" name="Arrow: Down 7"/>
          <p:cNvSpPr/>
          <p:nvPr/>
        </p:nvSpPr>
        <p:spPr bwMode="auto">
          <a:xfrm>
            <a:off x="10428720" y="4512184"/>
            <a:ext cx="373510" cy="70744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Arrow: Down 44"/>
          <p:cNvSpPr/>
          <p:nvPr/>
        </p:nvSpPr>
        <p:spPr bwMode="auto">
          <a:xfrm rot="10800000">
            <a:off x="10372607" y="2632871"/>
            <a:ext cx="373510" cy="70744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58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25" grpId="0" animBg="1"/>
      <p:bldP spid="3" grpId="0"/>
      <p:bldP spid="8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Machine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Azure AI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Servicios</a:t>
            </a:r>
            <a:r>
              <a:rPr lang="en-US" dirty="0" smtClean="0"/>
              <a:t> </a:t>
            </a:r>
            <a:r>
              <a:rPr lang="en-US" dirty="0" err="1" smtClean="0"/>
              <a:t>Cognitivos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 smtClean="0"/>
              <a:t>Experimentos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BO" dirty="0" smtClean="0"/>
              <a:t>(BONUS </a:t>
            </a:r>
            <a:r>
              <a:rPr lang="es-BO" dirty="0"/>
              <a:t>TRACK) desplegando su modelo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96249"/>
            <a:ext cx="12192000" cy="44655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Cómo funciona el traductor de voz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411764" y="2756682"/>
            <a:ext cx="3780236" cy="164344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521645" y="1196249"/>
            <a:ext cx="3780236" cy="41833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4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96249"/>
            <a:ext cx="12192000" cy="44655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Cómo funciona la traducción de voz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2665196" y="5163916"/>
            <a:ext cx="3634357" cy="1693598"/>
            <a:chOff x="2773986" y="2321438"/>
            <a:chExt cx="3707233" cy="1727558"/>
          </a:xfrm>
        </p:grpSpPr>
        <p:sp>
          <p:nvSpPr>
            <p:cNvPr id="36" name="Down Arrow 35"/>
            <p:cNvSpPr/>
            <p:nvPr/>
          </p:nvSpPr>
          <p:spPr bwMode="auto">
            <a:xfrm>
              <a:off x="3827679" y="2321438"/>
              <a:ext cx="152400" cy="1209786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73986" y="3421132"/>
              <a:ext cx="3707233" cy="6278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dirty="0" err="1">
                  <a:solidFill>
                    <a:schemeClr val="accent1"/>
                  </a:solidFill>
                  <a:latin typeface="Segoe UI"/>
                </a:rPr>
                <a:t>Transcripciones</a:t>
              </a:r>
              <a:r>
                <a:rPr lang="en-US" sz="2353" dirty="0">
                  <a:solidFill>
                    <a:schemeClr val="accent1"/>
                  </a:solidFill>
                  <a:latin typeface="Segoe UI"/>
                </a:rPr>
                <a:t> </a:t>
              </a:r>
              <a:r>
                <a:rPr lang="en-US" sz="2353" dirty="0" err="1">
                  <a:solidFill>
                    <a:schemeClr val="accent1"/>
                  </a:solidFill>
                  <a:latin typeface="Segoe UI"/>
                </a:rPr>
                <a:t>parciales</a:t>
              </a:r>
              <a:endParaRPr lang="en-US" sz="2353" dirty="0">
                <a:solidFill>
                  <a:schemeClr val="accent1"/>
                </a:solidFill>
                <a:latin typeface="Segoe UI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430439" y="4069595"/>
            <a:ext cx="3331122" cy="2236337"/>
            <a:chOff x="4731512" y="2293705"/>
            <a:chExt cx="3397918" cy="228118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8" name="Down Arrow 37"/>
            <p:cNvSpPr/>
            <p:nvPr/>
          </p:nvSpPr>
          <p:spPr bwMode="auto">
            <a:xfrm>
              <a:off x="6372851" y="2293705"/>
              <a:ext cx="173934" cy="1689304"/>
            </a:xfrm>
            <a:prstGeom prst="downArrow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31512" y="3947021"/>
              <a:ext cx="3397918" cy="627864"/>
            </a:xfrm>
            <a:prstGeom prst="rect">
              <a:avLst/>
            </a:prstGeom>
            <a:grp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dirty="0" err="1">
                  <a:solidFill>
                    <a:schemeClr val="accent1"/>
                  </a:solidFill>
                  <a:latin typeface="Segoe UI"/>
                </a:rPr>
                <a:t>Transcripciones</a:t>
              </a:r>
              <a:r>
                <a:rPr lang="en-US" sz="2353" dirty="0">
                  <a:solidFill>
                    <a:schemeClr val="accent1"/>
                  </a:solidFill>
                  <a:latin typeface="Segoe UI"/>
                </a:rPr>
                <a:t> finales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674163" y="5376721"/>
            <a:ext cx="3327915" cy="1620883"/>
            <a:chOff x="8027153" y="2321437"/>
            <a:chExt cx="3394647" cy="5994860"/>
          </a:xfrm>
        </p:grpSpPr>
        <p:sp>
          <p:nvSpPr>
            <p:cNvPr id="40" name="Down Arrow 39"/>
            <p:cNvSpPr/>
            <p:nvPr/>
          </p:nvSpPr>
          <p:spPr bwMode="auto">
            <a:xfrm>
              <a:off x="8939557" y="2321437"/>
              <a:ext cx="204852" cy="2234143"/>
            </a:xfrm>
            <a:prstGeom prst="downArrow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27153" y="4555581"/>
              <a:ext cx="3394647" cy="3760716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dirty="0" err="1">
                  <a:solidFill>
                    <a:schemeClr val="accent1"/>
                  </a:solidFill>
                  <a:latin typeface="Segoe UI"/>
                </a:rPr>
                <a:t>Traducciones</a:t>
              </a:r>
              <a:r>
                <a:rPr lang="en-US" sz="2353" dirty="0">
                  <a:solidFill>
                    <a:schemeClr val="accent1"/>
                  </a:solidFill>
                  <a:latin typeface="Segoe UI"/>
                </a:rPr>
                <a:t> </a:t>
              </a:r>
              <a:r>
                <a:rPr lang="en-US" sz="2353" dirty="0" err="1">
                  <a:solidFill>
                    <a:schemeClr val="accent1"/>
                  </a:solidFill>
                  <a:latin typeface="Segoe UI"/>
                </a:rPr>
                <a:t>parciales</a:t>
              </a:r>
              <a:endParaRPr lang="en-US" sz="2353" dirty="0">
                <a:solidFill>
                  <a:schemeClr val="accent1"/>
                </a:solidFill>
                <a:latin typeface="Segoe UI"/>
              </a:endParaRPr>
            </a:p>
            <a:p>
              <a:pPr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dirty="0" err="1">
                  <a:solidFill>
                    <a:schemeClr val="accent1"/>
                  </a:solidFill>
                  <a:latin typeface="Segoe UI"/>
                </a:rPr>
                <a:t>Traducciones</a:t>
              </a:r>
              <a:r>
                <a:rPr lang="en-US" sz="2353" dirty="0">
                  <a:solidFill>
                    <a:schemeClr val="accent1"/>
                  </a:solidFill>
                  <a:latin typeface="Segoe UI"/>
                </a:rPr>
                <a:t> finales</a:t>
              </a:r>
            </a:p>
          </p:txBody>
        </p:sp>
      </p:grpSp>
      <p:sp>
        <p:nvSpPr>
          <p:cNvPr id="6" name="Rectangular Callout 5"/>
          <p:cNvSpPr/>
          <p:nvPr/>
        </p:nvSpPr>
        <p:spPr bwMode="auto">
          <a:xfrm>
            <a:off x="285641" y="1486747"/>
            <a:ext cx="3412535" cy="659748"/>
          </a:xfrm>
          <a:prstGeom prst="wedgeRectCallout">
            <a:avLst>
              <a:gd name="adj1" fmla="val 23602"/>
              <a:gd name="adj2" fmla="val 116135"/>
            </a:avLst>
          </a:prstGeom>
          <a:solidFill>
            <a:schemeClr val="accent3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  <a:defRPr/>
            </a:pPr>
            <a:r>
              <a:rPr lang="es-BO" sz="156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10 idiomas compatibles para el reconocimiento de voz (entrada)</a:t>
            </a:r>
            <a:endParaRPr lang="en-US" sz="1568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6" name="Rectangular Callout 45"/>
          <p:cNvSpPr/>
          <p:nvPr/>
        </p:nvSpPr>
        <p:spPr bwMode="auto">
          <a:xfrm>
            <a:off x="6832928" y="963023"/>
            <a:ext cx="4530075" cy="648433"/>
          </a:xfrm>
          <a:prstGeom prst="wedgeRectCallout">
            <a:avLst>
              <a:gd name="adj1" fmla="val -38380"/>
              <a:gd name="adj2" fmla="val 120326"/>
            </a:avLst>
          </a:prstGeom>
          <a:solidFill>
            <a:schemeClr val="accent3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  <a:defRPr/>
            </a:pPr>
            <a:r>
              <a:rPr lang="es-BO" sz="156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Más de 60 idiomas compatibles para la traducción de texto (salida)</a:t>
            </a:r>
            <a:endParaRPr lang="en-US" sz="1568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9542792" y="1947299"/>
            <a:ext cx="2087582" cy="880450"/>
          </a:xfrm>
          <a:prstGeom prst="wedgeRectCallout">
            <a:avLst>
              <a:gd name="adj1" fmla="val -41989"/>
              <a:gd name="adj2" fmla="val 76357"/>
            </a:avLst>
          </a:prstGeom>
          <a:solidFill>
            <a:schemeClr val="accent3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  <a:defRPr/>
            </a:pPr>
            <a:r>
              <a:rPr lang="es-BO" sz="156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Los 18 idiomas admitidos para la traducción de texto (salida</a:t>
            </a:r>
            <a:r>
              <a:rPr lang="en-US" sz="1568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102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6" grpId="0" animBg="1"/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2ECB700B-5E14-4DE0-8509-7D5F5AD8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36" y="489666"/>
            <a:ext cx="11018520" cy="553998"/>
          </a:xfrm>
        </p:spPr>
        <p:txBody>
          <a:bodyPr/>
          <a:lstStyle/>
          <a:p>
            <a:r>
              <a:rPr lang="es-BO" dirty="0"/>
              <a:t>el espacio de trabajo del equipo - lógico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F4CBB2DC-0E25-48FA-815E-9E19727DCAAE}"/>
              </a:ext>
            </a:extLst>
          </p:cNvPr>
          <p:cNvSpPr/>
          <p:nvPr/>
        </p:nvSpPr>
        <p:spPr>
          <a:xfrm>
            <a:off x="646997" y="1417320"/>
            <a:ext cx="10652669" cy="479729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1313BC3D-6E16-45C6-8645-ABA3BFB06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16="http://schemas.microsoft.com/office/drawing/2014/main" xmlns:mc="http://schemas.openxmlformats.org/markup-compatibility/2006" xmlns:p14="http://schemas.microsoft.com/office/powerpoint/2010/main" xmlns:a14="http://schemas.microsoft.com/office/drawing/2010/main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34" y="1513573"/>
            <a:ext cx="731521" cy="731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="" xmlns:asvg="http://schemas.microsoft.com/office/drawing/2016/SVG/main" xmlns:a14="http://schemas.microsoft.com/office/drawing/2010/main" xmlns:a16="http://schemas.microsoft.com/office/drawing/2014/main" id="{C7543854-4335-429E-BAE6-DA363BBF4F81}"/>
                  </a:ext>
                </a:extLst>
              </p14:cNvPr>
              <p14:cNvContentPartPr/>
              <p14:nvPr/>
            </p14:nvContentPartPr>
            <p14:xfrm>
              <a:off x="1775835" y="1731923"/>
              <a:ext cx="2908080" cy="482400"/>
            </p14:xfrm>
          </p:contentPart>
        </mc:Choice>
        <mc:Fallback xmlns="" xmlns:a16="http://schemas.microsoft.com/office/drawing/2014/main" xmlns:asvg="http://schemas.microsoft.com/office/drawing/2016/SVG/main" xmlns:a14="http://schemas.microsoft.com/office/drawing/2010/main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9839" y="1695923"/>
                <a:ext cx="2979711" cy="5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EA5301DB-AB38-4249-9BD5-3C829CD1D066}"/>
              </a:ext>
            </a:extLst>
          </p:cNvPr>
          <p:cNvGrpSpPr/>
          <p:nvPr/>
        </p:nvGrpSpPr>
        <p:grpSpPr>
          <a:xfrm>
            <a:off x="1775833" y="4834624"/>
            <a:ext cx="3036799" cy="731519"/>
            <a:chOff x="1775834" y="3494641"/>
            <a:chExt cx="3036799" cy="731519"/>
          </a:xfrm>
        </p:grpSpPr>
        <p:pic>
          <p:nvPicPr>
            <p:cNvPr id="30" name="Picture 29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8F32DFC7-463A-4BBF-96F4-C41EB98A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5834" y="3494641"/>
              <a:ext cx="731519" cy="73151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3" name="Ink 82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324CCC61-7516-40AE-A5C0-E227DF55BDFE}"/>
                    </a:ext>
                  </a:extLst>
                </p14:cNvPr>
                <p14:cNvContentPartPr/>
                <p14:nvPr/>
              </p14:nvContentPartPr>
              <p14:xfrm>
                <a:off x="2696813" y="3679833"/>
                <a:ext cx="801720" cy="39456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8821" y="3661849"/>
                  <a:ext cx="837344" cy="43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37" name="Ink 136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65D81B5B-3F7C-4A3C-85C6-D845739D91DA}"/>
                    </a:ext>
                  </a:extLst>
                </p14:cNvPr>
                <p14:cNvContentPartPr/>
                <p14:nvPr/>
              </p14:nvContentPartPr>
              <p14:xfrm>
                <a:off x="3777273" y="3637353"/>
                <a:ext cx="1035360" cy="44928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59273" y="3619353"/>
                  <a:ext cx="107100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9ED00EFA-571A-5840-8271-74772A37137C}"/>
              </a:ext>
            </a:extLst>
          </p:cNvPr>
          <p:cNvGrpSpPr/>
          <p:nvPr/>
        </p:nvGrpSpPr>
        <p:grpSpPr>
          <a:xfrm>
            <a:off x="1759822" y="3737107"/>
            <a:ext cx="3238829" cy="735941"/>
            <a:chOff x="1759822" y="3737107"/>
            <a:chExt cx="3238829" cy="7359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9" name="Ink 68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D0C7D32D-E044-4432-9C3F-36402EC3CB0F}"/>
                    </a:ext>
                  </a:extLst>
                </p14:cNvPr>
                <p14:cNvContentPartPr/>
                <p14:nvPr/>
              </p14:nvContentPartPr>
              <p14:xfrm>
                <a:off x="2704011" y="3835798"/>
                <a:ext cx="2294640" cy="53856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86011" y="3817786"/>
                  <a:ext cx="2330280" cy="574224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9" name="Picture 28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80D8B32B-1D11-4A45-BC6B-613BCCB4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5" b="96875" l="5422" r="89157">
                          <a14:foregroundMark x1="7831" y1="33750" x2="7831" y2="33750"/>
                          <a14:foregroundMark x1="5422" y1="69375" x2="5422" y2="69375"/>
                          <a14:foregroundMark x1="47590" y1="96875" x2="47590" y2="96875"/>
                          <a14:foregroundMark x1="50000" y1="50625" x2="50000" y2="50625"/>
                          <a14:foregroundMark x1="49398" y1="4375" x2="49398" y2="4375"/>
                          <a14:foregroundMark x1="89759" y1="31875" x2="89759" y2="31875"/>
                          <a14:foregroundMark x1="89759" y1="67500" x2="89759" y2="67500"/>
                          <a14:foregroundMark x1="48193" y1="625" x2="48193" y2="625"/>
                          <a14:backgroundMark x1="9639" y1="10000" x2="9639" y2="10000"/>
                          <a14:backgroundMark x1="15060" y1="10625" x2="15060" y2="1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9822" y="3737107"/>
              <a:ext cx="763539" cy="73594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9BB09AE2-5A58-4047-9E40-6BF1867784B9}"/>
              </a:ext>
            </a:extLst>
          </p:cNvPr>
          <p:cNvGrpSpPr/>
          <p:nvPr/>
        </p:nvGrpSpPr>
        <p:grpSpPr>
          <a:xfrm>
            <a:off x="1924292" y="2535850"/>
            <a:ext cx="2654040" cy="731520"/>
            <a:chOff x="1791841" y="2552723"/>
            <a:chExt cx="2654040" cy="73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3" name="Ink 92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473090CE-E18B-447C-9D26-50E876C4032A}"/>
                    </a:ext>
                  </a:extLst>
                </p14:cNvPr>
                <p14:cNvContentPartPr/>
                <p14:nvPr/>
              </p14:nvContentPartPr>
              <p14:xfrm>
                <a:off x="2658481" y="2701882"/>
                <a:ext cx="1787400" cy="4611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xmlns:p14="http://schemas.microsoft.com/office/powerpoint/2010/main" id="{473090CE-E18B-447C-9D26-50E876C4032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644438" y="2684949"/>
                  <a:ext cx="1805764" cy="492144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1" name="Picture 30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70318C9A-0A59-6149-B940-F566CEBC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backgroundRemoval t="1875" b="98750" l="3125" r="97500">
                          <a14:foregroundMark x1="21250" y1="6250" x2="21250" y2="6250"/>
                          <a14:foregroundMark x1="20625" y1="1875" x2="20625" y2="1875"/>
                          <a14:foregroundMark x1="41875" y1="3750" x2="41875" y2="3750"/>
                          <a14:foregroundMark x1="59375" y1="2500" x2="59375" y2="2500"/>
                          <a14:foregroundMark x1="77500" y1="3125" x2="77500" y2="3125"/>
                          <a14:foregroundMark x1="89375" y1="21250" x2="89375" y2="21250"/>
                          <a14:foregroundMark x1="94375" y1="23750" x2="94375" y2="23750"/>
                          <a14:foregroundMark x1="97500" y1="23125" x2="97500" y2="23125"/>
                          <a14:foregroundMark x1="3125" y1="23750" x2="3125" y2="23750"/>
                          <a14:foregroundMark x1="4375" y1="42500" x2="4375" y2="42500"/>
                          <a14:foregroundMark x1="5000" y1="60625" x2="5000" y2="60625"/>
                          <a14:foregroundMark x1="5000" y1="80000" x2="5000" y2="80000"/>
                          <a14:foregroundMark x1="21250" y1="93750" x2="21250" y2="93750"/>
                          <a14:foregroundMark x1="21250" y1="98750" x2="21250" y2="98750"/>
                          <a14:foregroundMark x1="40625" y1="93125" x2="40625" y2="93125"/>
                          <a14:foregroundMark x1="58125" y1="93750" x2="58125" y2="93750"/>
                          <a14:foregroundMark x1="79375" y1="93750" x2="79375" y2="93750"/>
                          <a14:foregroundMark x1="91250" y1="79375" x2="91250" y2="79375"/>
                          <a14:foregroundMark x1="93125" y1="59375" x2="93125" y2="59375"/>
                          <a14:foregroundMark x1="92500" y1="41250" x2="92500" y2="4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91841" y="2552723"/>
              <a:ext cx="731520" cy="73152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CA03E1DC-0D41-C047-B9D1-728365E3F957}"/>
              </a:ext>
            </a:extLst>
          </p:cNvPr>
          <p:cNvGrpSpPr/>
          <p:nvPr/>
        </p:nvGrpSpPr>
        <p:grpSpPr>
          <a:xfrm>
            <a:off x="6240790" y="3737107"/>
            <a:ext cx="2328099" cy="737308"/>
            <a:chOff x="6240790" y="3737107"/>
            <a:chExt cx="2328099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10" name="Ink 109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72C25E47-DD2E-43EF-88B6-8627892017F5}"/>
                    </a:ext>
                  </a:extLst>
                </p14:cNvPr>
                <p14:cNvContentPartPr/>
                <p14:nvPr/>
              </p14:nvContentPartPr>
              <p14:xfrm>
                <a:off x="7351729" y="3929638"/>
                <a:ext cx="10440" cy="29268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333729" y="3911616"/>
                  <a:ext cx="46080" cy="328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11" name="Ink 110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88B15A44-59FD-41BF-8EBD-B7694F1D979C}"/>
                    </a:ext>
                  </a:extLst>
                </p14:cNvPr>
                <p14:cNvContentPartPr/>
                <p14:nvPr/>
              </p14:nvContentPartPr>
              <p14:xfrm>
                <a:off x="7294129" y="3796798"/>
                <a:ext cx="11160" cy="1080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76129" y="3778798"/>
                  <a:ext cx="4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17" name="Ink 116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691E784D-32A3-46A8-BF3F-685441C927A4}"/>
                    </a:ext>
                  </a:extLst>
                </p14:cNvPr>
                <p14:cNvContentPartPr/>
                <p14:nvPr/>
              </p14:nvContentPartPr>
              <p14:xfrm>
                <a:off x="7480249" y="3928558"/>
                <a:ext cx="1088640" cy="44748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62249" y="3910558"/>
                  <a:ext cx="1124280" cy="4831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2" name="Picture 31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6A144AE0-1AEA-874C-A23C-73C5DF965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BEBA8EAE-BF5A-486C-A8C5-ECC9F3942E4B}">
                  <a14:imgProps xmlns:a14="http://schemas.microsoft.com/office/drawing/2010/main">
                    <a14:imgLayer r:embed="rId50">
                      <a14:imgEffect>
                        <a14:backgroundRemoval t="9375" b="92500" l="6098" r="88415">
                          <a14:foregroundMark x1="31098" y1="11250" x2="31098" y2="11250"/>
                          <a14:foregroundMark x1="6707" y1="28750" x2="6707" y2="28750"/>
                          <a14:foregroundMark x1="29878" y1="9375" x2="29878" y2="9375"/>
                          <a14:foregroundMark x1="87805" y1="67500" x2="87805" y2="67500"/>
                          <a14:foregroundMark x1="30488" y1="92500" x2="30488" y2="92500"/>
                          <a14:foregroundMark x1="88415" y1="75000" x2="88415" y2="7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0790" y="3737107"/>
              <a:ext cx="755741" cy="73730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129B1A63-D084-1A4A-A23A-2FABA8F47B45}"/>
              </a:ext>
            </a:extLst>
          </p:cNvPr>
          <p:cNvGrpSpPr/>
          <p:nvPr/>
        </p:nvGrpSpPr>
        <p:grpSpPr>
          <a:xfrm>
            <a:off x="6281196" y="2546935"/>
            <a:ext cx="2512694" cy="737308"/>
            <a:chOff x="6281196" y="2546935"/>
            <a:chExt cx="2512694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99" name="Ink 98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B3463A52-B715-406A-A691-1A425B9595A4}"/>
                    </a:ext>
                  </a:extLst>
                </p14:cNvPr>
                <p14:cNvContentPartPr/>
                <p14:nvPr/>
              </p14:nvContentPartPr>
              <p14:xfrm>
                <a:off x="7275410" y="2661116"/>
                <a:ext cx="1518480" cy="46980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257406" y="2643102"/>
                  <a:ext cx="1554128" cy="50546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4" name="Picture 33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04FD5725-6D43-1C42-94A2-124D4381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BEBA8EAE-BF5A-486C-A8C5-ECC9F3942E4B}">
                  <a14:imgProps xmlns:a14="http://schemas.microsoft.com/office/drawing/2010/main">
                    <a14:imgLayer r:embed="rId54">
                      <a14:imgEffect>
                        <a14:backgroundRemoval t="6250" b="93750" l="3049" r="90854">
                          <a14:foregroundMark x1="12195" y1="44375" x2="12195" y2="44375"/>
                          <a14:foregroundMark x1="85976" y1="60000" x2="85976" y2="60000"/>
                          <a14:foregroundMark x1="91463" y1="57500" x2="91463" y2="57500"/>
                          <a14:foregroundMark x1="53659" y1="93750" x2="53659" y2="93750"/>
                          <a14:foregroundMark x1="38415" y1="9375" x2="38415" y2="9375"/>
                          <a14:foregroundMark x1="39634" y1="6250" x2="39634" y2="6250"/>
                          <a14:backgroundMark x1="1829" y1="43125" x2="1829" y2="43125"/>
                          <a14:backgroundMark x1="1829" y1="42500" x2="1829" y2="42500"/>
                          <a14:backgroundMark x1="1829" y1="41875" x2="1829" y2="418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1196" y="2546935"/>
              <a:ext cx="755741" cy="73730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BFAE6C16-A445-C549-878E-AC72277323C5}"/>
              </a:ext>
            </a:extLst>
          </p:cNvPr>
          <p:cNvGrpSpPr/>
          <p:nvPr/>
        </p:nvGrpSpPr>
        <p:grpSpPr>
          <a:xfrm>
            <a:off x="6154954" y="4799141"/>
            <a:ext cx="3739230" cy="813785"/>
            <a:chOff x="8050798" y="4429084"/>
            <a:chExt cx="3739230" cy="8137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k 38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22DF9AAB-2F9B-084F-BB9D-C23C6A4B2509}"/>
                    </a:ext>
                  </a:extLst>
                </p14:cNvPr>
                <p14:cNvContentPartPr/>
                <p14:nvPr/>
              </p14:nvContentPartPr>
              <p14:xfrm>
                <a:off x="9092188" y="4526142"/>
                <a:ext cx="2697840" cy="63936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DF9AAB-2F9B-084F-BB9D-C23C6A4B250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074186" y="4508142"/>
                  <a:ext cx="2733485" cy="675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0" name="Picture 39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BF47BDB0-EE15-D64A-9C37-8B787475D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backgroundRemoval t="10000" b="97500" l="3750" r="96875">
                          <a14:foregroundMark x1="16875" y1="30000" x2="16875" y2="30000"/>
                          <a14:foregroundMark x1="8125" y1="34375" x2="8125" y2="34375"/>
                          <a14:foregroundMark x1="3750" y1="45625" x2="3750" y2="45625"/>
                          <a14:foregroundMark x1="65000" y1="71875" x2="65000" y2="71875"/>
                          <a14:foregroundMark x1="93125" y1="58125" x2="93125" y2="58125"/>
                          <a14:foregroundMark x1="94375" y1="45000" x2="94375" y2="45000"/>
                          <a14:foregroundMark x1="88125" y1="34375" x2="88125" y2="34375"/>
                          <a14:foregroundMark x1="96875" y1="53750" x2="96875" y2="53750"/>
                          <a14:foregroundMark x1="53125" y1="50000" x2="53125" y2="50000"/>
                          <a14:foregroundMark x1="41250" y1="51250" x2="41250" y2="51250"/>
                          <a14:foregroundMark x1="48125" y1="97500" x2="48125" y2="97500"/>
                          <a14:backgroundMark x1="21250" y1="40000" x2="21250" y2="40000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5000" y1="8750" x2="7500" y2="17500"/>
                          <a14:backgroundMark x1="71875" y1="2500" x2="91250" y2="8750"/>
                          <a14:backgroundMark x1="83750" y1="81250" x2="85000" y2="91875"/>
                          <a14:backgroundMark x1="15000" y1="81250" x2="16250" y2="8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0798" y="4429084"/>
              <a:ext cx="813785" cy="813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405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6="http://schemas.microsoft.com/office/drawing/2014/main" id="{2ECB700B-5E14-4DE0-8509-7D5F5AD8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el espacio de trabajo del equipo - físico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6="http://schemas.microsoft.com/office/drawing/2014/main" id="{F4CBB2DC-0E25-48FA-815E-9E19727DCAAE}"/>
              </a:ext>
            </a:extLst>
          </p:cNvPr>
          <p:cNvSpPr/>
          <p:nvPr/>
        </p:nvSpPr>
        <p:spPr>
          <a:xfrm>
            <a:off x="646997" y="1417320"/>
            <a:ext cx="10652669" cy="479729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6="http://schemas.microsoft.com/office/drawing/2014/main" id="{ED04F795-D843-47F9-999C-662D1276F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16="http://schemas.microsoft.com/office/drawing/2014/main" xmlns:mc="http://schemas.openxmlformats.org/markup-compatibility/2006" xmlns:p14="http://schemas.microsoft.com/office/powerpoint/2010/main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34" y="1513573"/>
            <a:ext cx="731521" cy="731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="" xmlns:asvg="http://schemas.microsoft.com/office/drawing/2016/SVG/main" xmlns:a16="http://schemas.microsoft.com/office/drawing/2014/main" id="{8B462C39-AD1A-4AB2-BDE8-D6C8648F5948}"/>
                  </a:ext>
                </a:extLst>
              </p14:cNvPr>
              <p14:cNvContentPartPr/>
              <p14:nvPr/>
            </p14:nvContentPartPr>
            <p14:xfrm>
              <a:off x="1775835" y="1731923"/>
              <a:ext cx="2908080" cy="482400"/>
            </p14:xfrm>
          </p:contentPart>
        </mc:Choice>
        <mc:Fallback xmlns="" xmlns:a16="http://schemas.microsoft.com/office/drawing/2014/main" xmlns:asvg="http://schemas.microsoft.com/office/drawing/2016/SVG/main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462C39-AD1A-4AB2-BDE8-D6C8648F59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9839" y="1695923"/>
                <a:ext cx="2979711" cy="5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6="http://schemas.microsoft.com/office/drawing/2014/main" id="{FAFAE471-AB63-478A-A603-FEEFEB4C99AE}"/>
              </a:ext>
            </a:extLst>
          </p:cNvPr>
          <p:cNvGrpSpPr/>
          <p:nvPr/>
        </p:nvGrpSpPr>
        <p:grpSpPr>
          <a:xfrm>
            <a:off x="6209690" y="4238668"/>
            <a:ext cx="3283052" cy="1124280"/>
            <a:chOff x="6177834" y="2592311"/>
            <a:chExt cx="3283052" cy="1124280"/>
          </a:xfrm>
        </p:grpSpPr>
        <p:pic>
          <p:nvPicPr>
            <p:cNvPr id="14" name="Graphic 13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6="http://schemas.microsoft.com/office/drawing/2014/main" id="{B65BABD3-1853-4B06-9352-C435943B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16="http://schemas.microsoft.com/office/drawing/2014/main" xmlns:mc="http://schemas.openxmlformats.org/markup-compatibility/2006" xmlns:p14="http://schemas.microsoft.com/office/powerpoint/2010/main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77834" y="2840786"/>
              <a:ext cx="611388" cy="61138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9" name="Ink 138">
                  <a:extLst>
                    <a:ext uri="{FF2B5EF4-FFF2-40B4-BE49-F238E27FC236}">
                      <a16:creationId xmlns="" xmlns:asvg="http://schemas.microsoft.com/office/drawing/2016/SVG/main" xmlns:a16="http://schemas.microsoft.com/office/drawing/2014/main" id="{F1FB1FE4-F999-4C6A-9EE8-4EF03DF3E99B}"/>
                    </a:ext>
                  </a:extLst>
                </p14:cNvPr>
                <p14:cNvContentPartPr/>
                <p14:nvPr/>
              </p14:nvContentPartPr>
              <p14:xfrm>
                <a:off x="7025846" y="2592311"/>
                <a:ext cx="2435040" cy="1124280"/>
              </p14:xfrm>
            </p:contentPart>
          </mc:Choice>
          <mc:Fallback xmlns="" xmlns:a16="http://schemas.microsoft.com/office/drawing/2014/main" xmlns:asvg="http://schemas.microsoft.com/office/drawing/2016/SVG/main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1FB1FE4-F999-4C6A-9EE8-4EF03DF3E9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7849" y="2574311"/>
                  <a:ext cx="2470675" cy="11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6="http://schemas.microsoft.com/office/drawing/2014/main" id="{E062B5B8-CCF0-4CE7-A4CF-340332629E01}"/>
              </a:ext>
            </a:extLst>
          </p:cNvPr>
          <p:cNvGrpSpPr/>
          <p:nvPr/>
        </p:nvGrpSpPr>
        <p:grpSpPr>
          <a:xfrm>
            <a:off x="1966088" y="4537372"/>
            <a:ext cx="3116061" cy="611405"/>
            <a:chOff x="6220091" y="4461857"/>
            <a:chExt cx="3116061" cy="611405"/>
          </a:xfrm>
        </p:grpSpPr>
        <p:pic>
          <p:nvPicPr>
            <p:cNvPr id="12" name="Graphic 11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6="http://schemas.microsoft.com/office/drawing/2014/main" id="{B62B9EFA-017D-40CE-8FB9-36BDCAD1D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16="http://schemas.microsoft.com/office/drawing/2014/main" xmlns:mc="http://schemas.openxmlformats.org/markup-compatibility/2006" xmlns:p14="http://schemas.microsoft.com/office/powerpoint/2010/main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0091" y="4461857"/>
              <a:ext cx="526873" cy="52687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0" name="Ink 139">
                  <a:extLst>
                    <a:ext uri="{FF2B5EF4-FFF2-40B4-BE49-F238E27FC236}">
                      <a16:creationId xmlns="" xmlns:asvg="http://schemas.microsoft.com/office/drawing/2016/SVG/main" xmlns:a16="http://schemas.microsoft.com/office/drawing/2014/main" id="{751AC0CB-383A-4F99-A033-F3179E656543}"/>
                    </a:ext>
                  </a:extLst>
                </p14:cNvPr>
                <p14:cNvContentPartPr/>
                <p14:nvPr/>
              </p14:nvContentPartPr>
              <p14:xfrm>
                <a:off x="7111299" y="4489596"/>
                <a:ext cx="2224853" cy="583666"/>
              </p14:xfrm>
            </p:contentPart>
          </mc:Choice>
          <mc:Fallback xmlns="" xmlns:a16="http://schemas.microsoft.com/office/drawing/2014/main" xmlns:asvg="http://schemas.microsoft.com/office/drawing/2016/SVG/main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51AC0CB-383A-4F99-A033-F3179E65654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093299" y="4471593"/>
                  <a:ext cx="2260494" cy="61931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6="http://schemas.microsoft.com/office/drawing/2014/main" id="{0F45CA22-2180-40DE-B2E2-8648BEAA5F00}"/>
              </a:ext>
            </a:extLst>
          </p:cNvPr>
          <p:cNvGrpSpPr/>
          <p:nvPr/>
        </p:nvGrpSpPr>
        <p:grpSpPr>
          <a:xfrm>
            <a:off x="6209690" y="2623760"/>
            <a:ext cx="2902959" cy="1045440"/>
            <a:chOff x="1966088" y="4257620"/>
            <a:chExt cx="2902959" cy="1045440"/>
          </a:xfrm>
        </p:grpSpPr>
        <p:pic>
          <p:nvPicPr>
            <p:cNvPr id="8" name="Graphic 7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6="http://schemas.microsoft.com/office/drawing/2014/main" id="{908D7640-96FD-4CF4-9256-994A9D4D4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16="http://schemas.microsoft.com/office/drawing/2014/main" xmlns:mc="http://schemas.openxmlformats.org/markup-compatibility/2006" xmlns:p14="http://schemas.microsoft.com/office/powerpoint/2010/main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966088" y="4419600"/>
              <a:ext cx="611388" cy="61138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1" name="Ink 140">
                  <a:extLst>
                    <a:ext uri="{FF2B5EF4-FFF2-40B4-BE49-F238E27FC236}">
                      <a16:creationId xmlns="" xmlns:asvg="http://schemas.microsoft.com/office/drawing/2016/SVG/main" xmlns:a16="http://schemas.microsoft.com/office/drawing/2014/main" id="{EE67C519-38C6-441D-B9BC-6BC4D1D7EA35}"/>
                    </a:ext>
                  </a:extLst>
                </p14:cNvPr>
                <p14:cNvContentPartPr/>
                <p14:nvPr/>
              </p14:nvContentPartPr>
              <p14:xfrm>
                <a:off x="2862767" y="4257620"/>
                <a:ext cx="2006280" cy="1045440"/>
              </p14:xfrm>
            </p:contentPart>
          </mc:Choice>
          <mc:Fallback xmlns="" xmlns:a16="http://schemas.microsoft.com/office/drawing/2014/main" xmlns:asvg="http://schemas.microsoft.com/office/drawing/2016/SVG/main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E67C519-38C6-441D-B9BC-6BC4D1D7EA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44767" y="4239620"/>
                  <a:ext cx="2041920" cy="10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6="http://schemas.microsoft.com/office/drawing/2014/main" id="{FD7B4B16-602C-435D-8A24-0A0BB9D0489E}"/>
              </a:ext>
            </a:extLst>
          </p:cNvPr>
          <p:cNvGrpSpPr/>
          <p:nvPr/>
        </p:nvGrpSpPr>
        <p:grpSpPr>
          <a:xfrm>
            <a:off x="1966088" y="2786542"/>
            <a:ext cx="2807371" cy="673920"/>
            <a:chOff x="1966088" y="2786542"/>
            <a:chExt cx="2807371" cy="673920"/>
          </a:xfrm>
        </p:grpSpPr>
        <p:pic>
          <p:nvPicPr>
            <p:cNvPr id="6" name="Graphic 5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6="http://schemas.microsoft.com/office/drawing/2014/main" id="{50513C2D-A61C-4251-A2C8-95AEE719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16="http://schemas.microsoft.com/office/drawing/2014/main" xmlns:mc="http://schemas.openxmlformats.org/markup-compatibility/2006" xmlns:p14="http://schemas.microsoft.com/office/powerpoint/2010/main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966088" y="2840786"/>
              <a:ext cx="611388" cy="61138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2" name="Ink 141">
                  <a:extLst>
                    <a:ext uri="{FF2B5EF4-FFF2-40B4-BE49-F238E27FC236}">
                      <a16:creationId xmlns="" xmlns:asvg="http://schemas.microsoft.com/office/drawing/2016/SVG/main" xmlns:a16="http://schemas.microsoft.com/office/drawing/2014/main" id="{51DFABED-AD73-472E-818A-17F6A4554FD5}"/>
                    </a:ext>
                  </a:extLst>
                </p14:cNvPr>
                <p14:cNvContentPartPr/>
                <p14:nvPr/>
              </p14:nvContentPartPr>
              <p14:xfrm>
                <a:off x="2901099" y="2786542"/>
                <a:ext cx="1872360" cy="673920"/>
              </p14:xfrm>
            </p:contentPart>
          </mc:Choice>
          <mc:Fallback xmlns="" xmlns:a16="http://schemas.microsoft.com/office/drawing/2014/main" xmlns:asvg="http://schemas.microsoft.com/office/drawing/2016/SVG/main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1DFABED-AD73-472E-818A-17F6A4554F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83099" y="2768532"/>
                  <a:ext cx="1908000" cy="70957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9191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s-BO" dirty="0"/>
              <a:t>espacio de trabajo, almacenes de datos y cómputo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52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2ECB700B-5E14-4DE0-8509-7D5F5AD8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/>
              <a:t>el espacio de trabajo del equipo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F4CBB2DC-0E25-48FA-815E-9E19727DCAAE}"/>
              </a:ext>
            </a:extLst>
          </p:cNvPr>
          <p:cNvSpPr/>
          <p:nvPr/>
        </p:nvSpPr>
        <p:spPr>
          <a:xfrm>
            <a:off x="646997" y="1417320"/>
            <a:ext cx="10652669" cy="479729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1313BC3D-6E16-45C6-8645-ABA3BFB06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16="http://schemas.microsoft.com/office/drawing/2014/main" xmlns:mc="http://schemas.openxmlformats.org/markup-compatibility/2006" xmlns:p14="http://schemas.microsoft.com/office/powerpoint/2010/main" xmlns:a14="http://schemas.microsoft.com/office/drawing/2010/main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334" y="1513573"/>
            <a:ext cx="731521" cy="731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="" xmlns:asvg="http://schemas.microsoft.com/office/drawing/2016/SVG/main" xmlns:a14="http://schemas.microsoft.com/office/drawing/2010/main" xmlns:a16="http://schemas.microsoft.com/office/drawing/2014/main" id="{C7543854-4335-429E-BAE6-DA363BBF4F81}"/>
                  </a:ext>
                </a:extLst>
              </p14:cNvPr>
              <p14:cNvContentPartPr/>
              <p14:nvPr/>
            </p14:nvContentPartPr>
            <p14:xfrm>
              <a:off x="1775835" y="1731923"/>
              <a:ext cx="2908080" cy="482400"/>
            </p14:xfrm>
          </p:contentPart>
        </mc:Choice>
        <mc:Fallback xmlns="" xmlns:a16="http://schemas.microsoft.com/office/drawing/2014/main" xmlns:asvg="http://schemas.microsoft.com/office/drawing/2016/SVG/main" xmlns:a14="http://schemas.microsoft.com/office/drawing/2010/main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39839" y="1695923"/>
                <a:ext cx="2979711" cy="5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EA5301DB-AB38-4249-9BD5-3C829CD1D066}"/>
              </a:ext>
            </a:extLst>
          </p:cNvPr>
          <p:cNvGrpSpPr/>
          <p:nvPr/>
        </p:nvGrpSpPr>
        <p:grpSpPr>
          <a:xfrm>
            <a:off x="1775833" y="4834624"/>
            <a:ext cx="3036799" cy="731519"/>
            <a:chOff x="1775834" y="3494641"/>
            <a:chExt cx="3036799" cy="731519"/>
          </a:xfrm>
        </p:grpSpPr>
        <p:pic>
          <p:nvPicPr>
            <p:cNvPr id="30" name="Picture 29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8F32DFC7-463A-4BBF-96F4-C41EB98A6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56000"/>
            </a:blip>
            <a:stretch>
              <a:fillRect/>
            </a:stretch>
          </p:blipFill>
          <p:spPr>
            <a:xfrm>
              <a:off x="1775834" y="3494641"/>
              <a:ext cx="731519" cy="731519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3" name="Ink 82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324CCC61-7516-40AE-A5C0-E227DF55BDFE}"/>
                    </a:ext>
                  </a:extLst>
                </p14:cNvPr>
                <p14:cNvContentPartPr/>
                <p14:nvPr/>
              </p14:nvContentPartPr>
              <p14:xfrm>
                <a:off x="2696813" y="3679833"/>
                <a:ext cx="801720" cy="39456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24CCC61-7516-40AE-A5C0-E227DF55BDF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78821" y="3661849"/>
                  <a:ext cx="837344" cy="43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7" name="Ink 136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65D81B5B-3F7C-4A3C-85C6-D845739D91DA}"/>
                    </a:ext>
                  </a:extLst>
                </p14:cNvPr>
                <p14:cNvContentPartPr/>
                <p14:nvPr/>
              </p14:nvContentPartPr>
              <p14:xfrm>
                <a:off x="3777273" y="3637353"/>
                <a:ext cx="1035360" cy="44928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5D81B5B-3F7C-4A3C-85C6-D845739D91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9273" y="3619353"/>
                  <a:ext cx="107100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9ED00EFA-571A-5840-8271-74772A37137C}"/>
              </a:ext>
            </a:extLst>
          </p:cNvPr>
          <p:cNvGrpSpPr/>
          <p:nvPr/>
        </p:nvGrpSpPr>
        <p:grpSpPr>
          <a:xfrm>
            <a:off x="1759822" y="3737107"/>
            <a:ext cx="3238829" cy="735941"/>
            <a:chOff x="1759822" y="3737107"/>
            <a:chExt cx="3238829" cy="7359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9" name="Ink 68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D0C7D32D-E044-4432-9C3F-36402EC3CB0F}"/>
                    </a:ext>
                  </a:extLst>
                </p14:cNvPr>
                <p14:cNvContentPartPr/>
                <p14:nvPr/>
              </p14:nvContentPartPr>
              <p14:xfrm>
                <a:off x="2704011" y="3835798"/>
                <a:ext cx="2294640" cy="53856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C7D32D-E044-4432-9C3F-36402EC3CB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6011" y="3817786"/>
                  <a:ext cx="2330280" cy="574224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29" name="Picture 28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80D8B32B-1D11-4A45-BC6B-613BCCB4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5" b="96875" l="5422" r="89157">
                          <a14:foregroundMark x1="7831" y1="33750" x2="7831" y2="33750"/>
                          <a14:foregroundMark x1="5422" y1="69375" x2="5422" y2="69375"/>
                          <a14:foregroundMark x1="47590" y1="96875" x2="47590" y2="96875"/>
                          <a14:foregroundMark x1="50000" y1="50625" x2="50000" y2="50625"/>
                          <a14:foregroundMark x1="49398" y1="4375" x2="49398" y2="4375"/>
                          <a14:foregroundMark x1="89759" y1="31875" x2="89759" y2="31875"/>
                          <a14:foregroundMark x1="89759" y1="67500" x2="89759" y2="67500"/>
                          <a14:foregroundMark x1="48193" y1="625" x2="48193" y2="625"/>
                          <a14:backgroundMark x1="9639" y1="10000" x2="9639" y2="10000"/>
                          <a14:backgroundMark x1="15060" y1="10625" x2="15060" y2="1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9822" y="3737107"/>
              <a:ext cx="763539" cy="73594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9BB09AE2-5A58-4047-9E40-6BF1867784B9}"/>
              </a:ext>
            </a:extLst>
          </p:cNvPr>
          <p:cNvGrpSpPr/>
          <p:nvPr/>
        </p:nvGrpSpPr>
        <p:grpSpPr>
          <a:xfrm>
            <a:off x="1791841" y="2552723"/>
            <a:ext cx="2743492" cy="731520"/>
            <a:chOff x="1791841" y="2552723"/>
            <a:chExt cx="2743492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3" name="Ink 92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473090CE-E18B-447C-9D26-50E876C4032A}"/>
                    </a:ext>
                  </a:extLst>
                </p14:cNvPr>
                <p14:cNvContentPartPr/>
                <p14:nvPr/>
              </p14:nvContentPartPr>
              <p14:xfrm>
                <a:off x="2747933" y="2720488"/>
                <a:ext cx="1787400" cy="46116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3090CE-E18B-447C-9D26-50E876C403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29929" y="2702474"/>
                  <a:ext cx="1823047" cy="496828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1" name="Picture 30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70318C9A-0A59-6149-B940-F566CEBC4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5" b="98750" l="3125" r="97500">
                          <a14:foregroundMark x1="21250" y1="6250" x2="21250" y2="6250"/>
                          <a14:foregroundMark x1="20625" y1="1875" x2="20625" y2="1875"/>
                          <a14:foregroundMark x1="41875" y1="3750" x2="41875" y2="3750"/>
                          <a14:foregroundMark x1="59375" y1="2500" x2="59375" y2="2500"/>
                          <a14:foregroundMark x1="77500" y1="3125" x2="77500" y2="3125"/>
                          <a14:foregroundMark x1="89375" y1="21250" x2="89375" y2="21250"/>
                          <a14:foregroundMark x1="94375" y1="23750" x2="94375" y2="23750"/>
                          <a14:foregroundMark x1="97500" y1="23125" x2="97500" y2="23125"/>
                          <a14:foregroundMark x1="3125" y1="23750" x2="3125" y2="23750"/>
                          <a14:foregroundMark x1="4375" y1="42500" x2="4375" y2="42500"/>
                          <a14:foregroundMark x1="5000" y1="60625" x2="5000" y2="60625"/>
                          <a14:foregroundMark x1="5000" y1="80000" x2="5000" y2="80000"/>
                          <a14:foregroundMark x1="21250" y1="93750" x2="21250" y2="93750"/>
                          <a14:foregroundMark x1="21250" y1="98750" x2="21250" y2="98750"/>
                          <a14:foregroundMark x1="40625" y1="93125" x2="40625" y2="93125"/>
                          <a14:foregroundMark x1="58125" y1="93750" x2="58125" y2="93750"/>
                          <a14:foregroundMark x1="79375" y1="93750" x2="79375" y2="93750"/>
                          <a14:foregroundMark x1="91250" y1="79375" x2="91250" y2="79375"/>
                          <a14:foregroundMark x1="93125" y1="59375" x2="93125" y2="59375"/>
                          <a14:foregroundMark x1="92500" y1="41250" x2="92500" y2="4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91841" y="2552723"/>
              <a:ext cx="731520" cy="73152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CA03E1DC-0D41-C047-B9D1-728365E3F957}"/>
              </a:ext>
            </a:extLst>
          </p:cNvPr>
          <p:cNvGrpSpPr/>
          <p:nvPr/>
        </p:nvGrpSpPr>
        <p:grpSpPr>
          <a:xfrm>
            <a:off x="6240790" y="3737107"/>
            <a:ext cx="2328099" cy="737308"/>
            <a:chOff x="6240790" y="3737107"/>
            <a:chExt cx="2328099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0" name="Ink 109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72C25E47-DD2E-43EF-88B6-8627892017F5}"/>
                    </a:ext>
                  </a:extLst>
                </p14:cNvPr>
                <p14:cNvContentPartPr/>
                <p14:nvPr/>
              </p14:nvContentPartPr>
              <p14:xfrm>
                <a:off x="7351729" y="3929638"/>
                <a:ext cx="10440" cy="29268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C25E47-DD2E-43EF-88B6-8627892017F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33729" y="3911616"/>
                  <a:ext cx="46080" cy="328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1" name="Ink 110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88B15A44-59FD-41BF-8EBD-B7694F1D979C}"/>
                    </a:ext>
                  </a:extLst>
                </p14:cNvPr>
                <p14:cNvContentPartPr/>
                <p14:nvPr/>
              </p14:nvContentPartPr>
              <p14:xfrm>
                <a:off x="7294129" y="3796798"/>
                <a:ext cx="11160" cy="1080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B15A44-59FD-41BF-8EBD-B7694F1D979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76129" y="3778798"/>
                  <a:ext cx="4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7" name="Ink 116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691E784D-32A3-46A8-BF3F-685441C927A4}"/>
                    </a:ext>
                  </a:extLst>
                </p14:cNvPr>
                <p14:cNvContentPartPr/>
                <p14:nvPr/>
              </p14:nvContentPartPr>
              <p14:xfrm>
                <a:off x="7480249" y="3928558"/>
                <a:ext cx="1088640" cy="44748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1E784D-32A3-46A8-BF3F-685441C927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62249" y="3910558"/>
                  <a:ext cx="1124280" cy="4831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2" name="Picture 31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6A144AE0-1AEA-874C-A23C-73C5DF965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375" b="92500" l="6098" r="88415">
                          <a14:foregroundMark x1="31098" y1="11250" x2="31098" y2="11250"/>
                          <a14:foregroundMark x1="6707" y1="28750" x2="6707" y2="28750"/>
                          <a14:foregroundMark x1="29878" y1="9375" x2="29878" y2="9375"/>
                          <a14:foregroundMark x1="87805" y1="67500" x2="87805" y2="67500"/>
                          <a14:foregroundMark x1="30488" y1="92500" x2="30488" y2="92500"/>
                          <a14:foregroundMark x1="88415" y1="75000" x2="88415" y2="7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0790" y="3737107"/>
              <a:ext cx="755741" cy="73730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129B1A63-D084-1A4A-A23A-2FABA8F47B45}"/>
              </a:ext>
            </a:extLst>
          </p:cNvPr>
          <p:cNvGrpSpPr/>
          <p:nvPr/>
        </p:nvGrpSpPr>
        <p:grpSpPr>
          <a:xfrm>
            <a:off x="6281196" y="2546935"/>
            <a:ext cx="2512694" cy="737308"/>
            <a:chOff x="6281196" y="2546935"/>
            <a:chExt cx="2512694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9" name="Ink 98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B3463A52-B715-406A-A691-1A425B9595A4}"/>
                    </a:ext>
                  </a:extLst>
                </p14:cNvPr>
                <p14:cNvContentPartPr/>
                <p14:nvPr/>
              </p14:nvContentPartPr>
              <p14:xfrm>
                <a:off x="7275410" y="2661116"/>
                <a:ext cx="1518480" cy="46980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3463A52-B715-406A-A691-1A425B9595A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57406" y="2643102"/>
                  <a:ext cx="1554128" cy="50546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4" name="Picture 33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04FD5725-6D43-1C42-94A2-124D4381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6250" b="93750" l="3049" r="90854">
                          <a14:foregroundMark x1="12195" y1="44375" x2="12195" y2="44375"/>
                          <a14:foregroundMark x1="85976" y1="60000" x2="85976" y2="60000"/>
                          <a14:foregroundMark x1="91463" y1="57500" x2="91463" y2="57500"/>
                          <a14:foregroundMark x1="53659" y1="93750" x2="53659" y2="93750"/>
                          <a14:foregroundMark x1="38415" y1="9375" x2="38415" y2="9375"/>
                          <a14:foregroundMark x1="39634" y1="6250" x2="39634" y2="6250"/>
                          <a14:backgroundMark x1="1829" y1="43125" x2="1829" y2="43125"/>
                          <a14:backgroundMark x1="1829" y1="42500" x2="1829" y2="42500"/>
                          <a14:backgroundMark x1="1829" y1="41875" x2="1829" y2="418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1196" y="2546935"/>
              <a:ext cx="755741" cy="73730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8CB70FBB-5754-824E-8D7D-A2D7E926284C}"/>
              </a:ext>
            </a:extLst>
          </p:cNvPr>
          <p:cNvGrpSpPr/>
          <p:nvPr/>
        </p:nvGrpSpPr>
        <p:grpSpPr>
          <a:xfrm>
            <a:off x="6154954" y="4804219"/>
            <a:ext cx="3739230" cy="813785"/>
            <a:chOff x="8050798" y="4429084"/>
            <a:chExt cx="3739230" cy="8137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77932637-0F71-0F4E-AB06-B40F8F38E712}"/>
                    </a:ext>
                  </a:extLst>
                </p14:cNvPr>
                <p14:cNvContentPartPr/>
                <p14:nvPr/>
              </p14:nvContentPartPr>
              <p14:xfrm>
                <a:off x="9092188" y="4526142"/>
                <a:ext cx="2697840" cy="63936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7932637-0F71-0F4E-AB06-B40F8F38E71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74186" y="4508142"/>
                  <a:ext cx="2733485" cy="675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8" name="Picture 37">
              <a:extLst>
                <a:ext uri="{FF2B5EF4-FFF2-40B4-BE49-F238E27FC236}">
                  <a16:creationId xmlns="" xmlns:asvg="http://schemas.microsoft.com/office/drawing/2016/SVG/main" xmlns:mc="http://schemas.openxmlformats.org/markup-compatibility/2006" xmlns:p14="http://schemas.microsoft.com/office/powerpoint/2010/main" xmlns:a14="http://schemas.microsoft.com/office/drawing/2010/main" xmlns:a16="http://schemas.microsoft.com/office/drawing/2014/main" id="{CAA1361F-C892-8E4D-AAE4-B2C29613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7500" l="3750" r="96875">
                          <a14:foregroundMark x1="16875" y1="30000" x2="16875" y2="30000"/>
                          <a14:foregroundMark x1="8125" y1="34375" x2="8125" y2="34375"/>
                          <a14:foregroundMark x1="3750" y1="45625" x2="3750" y2="45625"/>
                          <a14:foregroundMark x1="65000" y1="71875" x2="65000" y2="71875"/>
                          <a14:foregroundMark x1="93125" y1="58125" x2="93125" y2="58125"/>
                          <a14:foregroundMark x1="94375" y1="45000" x2="94375" y2="45000"/>
                          <a14:foregroundMark x1="88125" y1="34375" x2="88125" y2="34375"/>
                          <a14:foregroundMark x1="96875" y1="53750" x2="96875" y2="53750"/>
                          <a14:foregroundMark x1="53125" y1="50000" x2="53125" y2="50000"/>
                          <a14:foregroundMark x1="41250" y1="51250" x2="41250" y2="51250"/>
                          <a14:foregroundMark x1="48125" y1="97500" x2="48125" y2="97500"/>
                          <a14:backgroundMark x1="21250" y1="40000" x2="21250" y2="40000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5000" y1="8750" x2="7500" y2="17500"/>
                          <a14:backgroundMark x1="71875" y1="2500" x2="91250" y2="8750"/>
                          <a14:backgroundMark x1="83750" y1="81250" x2="85000" y2="91875"/>
                          <a14:backgroundMark x1="15000" y1="81250" x2="16250" y2="8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0798" y="4429084"/>
              <a:ext cx="813785" cy="813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57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6400800" cy="498598"/>
          </a:xfrm>
        </p:spPr>
        <p:txBody>
          <a:bodyPr/>
          <a:lstStyle/>
          <a:p>
            <a:r>
              <a:rPr lang="en-US" dirty="0" err="1" smtClean="0"/>
              <a:t>Ejecutar</a:t>
            </a:r>
            <a:r>
              <a:rPr lang="en-US" dirty="0" smtClean="0"/>
              <a:t> </a:t>
            </a:r>
            <a:r>
              <a:rPr lang="en-US" dirty="0" err="1" smtClean="0"/>
              <a:t>Experimentos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0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D7610829-2DF4-4134-B478-91691B867777}"/>
              </a:ext>
            </a:extLst>
          </p:cNvPr>
          <p:cNvGrpSpPr/>
          <p:nvPr/>
        </p:nvGrpSpPr>
        <p:grpSpPr>
          <a:xfrm>
            <a:off x="1775833" y="4828640"/>
            <a:ext cx="3036799" cy="731519"/>
            <a:chOff x="1775834" y="3494641"/>
            <a:chExt cx="3036799" cy="731519"/>
          </a:xfrm>
        </p:grpSpPr>
        <p:pic>
          <p:nvPicPr>
            <p:cNvPr id="29" name="Picture 28">
              <a:extLst>
                <a:ext uri="{FF2B5EF4-FFF2-40B4-BE49-F238E27FC236}">
  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EB656FA3-488C-4195-B0F1-952F4DF29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834" y="3494641"/>
              <a:ext cx="731519" cy="73151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1" name="Ink 30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4A348A3B-FB6F-4AB6-928C-0E4FC5A470C0}"/>
                    </a:ext>
                  </a:extLst>
                </p14:cNvPr>
                <p14:cNvContentPartPr/>
                <p14:nvPr/>
              </p14:nvContentPartPr>
              <p14:xfrm>
                <a:off x="2696813" y="3679833"/>
                <a:ext cx="801720" cy="39456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348A3B-FB6F-4AB6-928C-0E4FC5A470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78821" y="3661849"/>
                  <a:ext cx="837344" cy="430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14144603-2E07-4127-91F6-0822F3A8C35A}"/>
                    </a:ext>
                  </a:extLst>
                </p14:cNvPr>
                <p14:cNvContentPartPr/>
                <p14:nvPr/>
              </p14:nvContentPartPr>
              <p14:xfrm>
                <a:off x="3777273" y="3637353"/>
                <a:ext cx="1035360" cy="44928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144603-2E07-4127-91F6-0822F3A8C3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59273" y="3619353"/>
                  <a:ext cx="1071000" cy="484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itle 4">
            <a:extLst>
              <a:ext uri="{FF2B5EF4-FFF2-40B4-BE49-F238E27FC236}">
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2ECB700B-5E14-4DE0-8509-7D5F5AD8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 workspace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F4CBB2DC-0E25-48FA-815E-9E19727DCAAE}"/>
              </a:ext>
            </a:extLst>
          </p:cNvPr>
          <p:cNvSpPr/>
          <p:nvPr/>
        </p:nvSpPr>
        <p:spPr>
          <a:xfrm>
            <a:off x="646997" y="1417320"/>
            <a:ext cx="10652669" cy="4797290"/>
          </a:xfrm>
          <a:prstGeom prst="rect">
            <a:avLst/>
          </a:prstGeom>
          <a:noFill/>
          <a:ln w="72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1313BC3D-6E16-45C6-8645-ABA3BFB06E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16="http://schemas.microsoft.com/office/drawing/2014/main" xmlns:mc="http://schemas.openxmlformats.org/markup-compatibility/2006" xmlns:p14="http://schemas.microsoft.com/office/powerpoint/2010/main" xmlns:a14="http://schemas.microsoft.com/office/drawing/2010/main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334" y="1513573"/>
            <a:ext cx="731521" cy="731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="" xmlns:asvg="http://schemas.microsoft.com/office/drawing/2016/SVG/main" xmlns:a14="http://schemas.microsoft.com/office/drawing/2010/main" xmlns:a16="http://schemas.microsoft.com/office/drawing/2014/main" id="{C7543854-4335-429E-BAE6-DA363BBF4F81}"/>
                  </a:ext>
                </a:extLst>
              </p14:cNvPr>
              <p14:cNvContentPartPr/>
              <p14:nvPr/>
            </p14:nvContentPartPr>
            <p14:xfrm>
              <a:off x="1775835" y="1731923"/>
              <a:ext cx="2908080" cy="482400"/>
            </p14:xfrm>
          </p:contentPart>
        </mc:Choice>
        <mc:Fallback xmlns="" xmlns:a16="http://schemas.microsoft.com/office/drawing/2014/main" xmlns:asvg="http://schemas.microsoft.com/office/drawing/2016/SVG/main" xmlns:a14="http://schemas.microsoft.com/office/drawing/2010/main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7543854-4335-429E-BAE6-DA363BBF4F8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39839" y="1695923"/>
                <a:ext cx="2979711" cy="55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C06B6629-D7F0-6643-AE48-6DF3DA45F206}"/>
              </a:ext>
            </a:extLst>
          </p:cNvPr>
          <p:cNvGrpSpPr/>
          <p:nvPr/>
        </p:nvGrpSpPr>
        <p:grpSpPr>
          <a:xfrm>
            <a:off x="1759822" y="3737107"/>
            <a:ext cx="3238829" cy="735941"/>
            <a:chOff x="1759822" y="3737107"/>
            <a:chExt cx="3238829" cy="7359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9" name="Ink 48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9C758DA3-0EEF-F045-8E18-C37CA681737D}"/>
                    </a:ext>
                  </a:extLst>
                </p14:cNvPr>
                <p14:cNvContentPartPr/>
                <p14:nvPr/>
              </p14:nvContentPartPr>
              <p14:xfrm>
                <a:off x="2704011" y="3835798"/>
                <a:ext cx="2294640" cy="53856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C758DA3-0EEF-F045-8E18-C37CA68173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6011" y="3817786"/>
                  <a:ext cx="2330280" cy="574224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0" name="Picture 49">
              <a:extLst>
                <a:ext uri="{FF2B5EF4-FFF2-40B4-BE49-F238E27FC236}">
  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BFAB147D-44F8-DE4C-8C9A-3AC92EF67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5" b="96875" l="5422" r="89157">
                          <a14:foregroundMark x1="7831" y1="33750" x2="7831" y2="33750"/>
                          <a14:foregroundMark x1="5422" y1="69375" x2="5422" y2="69375"/>
                          <a14:foregroundMark x1="47590" y1="96875" x2="47590" y2="96875"/>
                          <a14:foregroundMark x1="50000" y1="50625" x2="50000" y2="50625"/>
                          <a14:foregroundMark x1="49398" y1="4375" x2="49398" y2="4375"/>
                          <a14:foregroundMark x1="89759" y1="31875" x2="89759" y2="31875"/>
                          <a14:foregroundMark x1="89759" y1="67500" x2="89759" y2="67500"/>
                          <a14:foregroundMark x1="48193" y1="625" x2="48193" y2="625"/>
                          <a14:backgroundMark x1="9639" y1="10000" x2="9639" y2="10000"/>
                          <a14:backgroundMark x1="15060" y1="10625" x2="15060" y2="1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59822" y="3737107"/>
              <a:ext cx="763539" cy="735941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19C98CD8-8FB1-564C-AC53-E1D36BF4570D}"/>
              </a:ext>
            </a:extLst>
          </p:cNvPr>
          <p:cNvGrpSpPr/>
          <p:nvPr/>
        </p:nvGrpSpPr>
        <p:grpSpPr>
          <a:xfrm>
            <a:off x="1791841" y="2552723"/>
            <a:ext cx="2743492" cy="731520"/>
            <a:chOff x="1791841" y="2552723"/>
            <a:chExt cx="2743492" cy="73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FC0EF880-F92D-4046-AE45-C7A7A15083E5}"/>
                    </a:ext>
                  </a:extLst>
                </p14:cNvPr>
                <p14:cNvContentPartPr/>
                <p14:nvPr/>
              </p14:nvContentPartPr>
              <p14:xfrm>
                <a:off x="2747933" y="2720488"/>
                <a:ext cx="1787400" cy="46116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0EF880-F92D-4046-AE45-C7A7A15083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29929" y="2702474"/>
                  <a:ext cx="1823047" cy="496828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3" name="Picture 52">
              <a:extLst>
                <a:ext uri="{FF2B5EF4-FFF2-40B4-BE49-F238E27FC236}">
  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ABEAF14A-33FF-8944-8EEC-D6EF05FDB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875" b="98750" l="3125" r="97500">
                          <a14:foregroundMark x1="21250" y1="6250" x2="21250" y2="6250"/>
                          <a14:foregroundMark x1="20625" y1="1875" x2="20625" y2="1875"/>
                          <a14:foregroundMark x1="41875" y1="3750" x2="41875" y2="3750"/>
                          <a14:foregroundMark x1="59375" y1="2500" x2="59375" y2="2500"/>
                          <a14:foregroundMark x1="77500" y1="3125" x2="77500" y2="3125"/>
                          <a14:foregroundMark x1="89375" y1="21250" x2="89375" y2="21250"/>
                          <a14:foregroundMark x1="94375" y1="23750" x2="94375" y2="23750"/>
                          <a14:foregroundMark x1="97500" y1="23125" x2="97500" y2="23125"/>
                          <a14:foregroundMark x1="3125" y1="23750" x2="3125" y2="23750"/>
                          <a14:foregroundMark x1="4375" y1="42500" x2="4375" y2="42500"/>
                          <a14:foregroundMark x1="5000" y1="60625" x2="5000" y2="60625"/>
                          <a14:foregroundMark x1="5000" y1="80000" x2="5000" y2="80000"/>
                          <a14:foregroundMark x1="21250" y1="93750" x2="21250" y2="93750"/>
                          <a14:foregroundMark x1="21250" y1="98750" x2="21250" y2="98750"/>
                          <a14:foregroundMark x1="40625" y1="93125" x2="40625" y2="93125"/>
                          <a14:foregroundMark x1="58125" y1="93750" x2="58125" y2="93750"/>
                          <a14:foregroundMark x1="79375" y1="93750" x2="79375" y2="93750"/>
                          <a14:foregroundMark x1="91250" y1="79375" x2="91250" y2="79375"/>
                          <a14:foregroundMark x1="93125" y1="59375" x2="93125" y2="59375"/>
                          <a14:foregroundMark x1="92500" y1="41250" x2="92500" y2="4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91841" y="2552723"/>
              <a:ext cx="731520" cy="73152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BEB82A47-6C9F-8F45-A094-88D75A038F24}"/>
              </a:ext>
            </a:extLst>
          </p:cNvPr>
          <p:cNvGrpSpPr/>
          <p:nvPr/>
        </p:nvGrpSpPr>
        <p:grpSpPr>
          <a:xfrm>
            <a:off x="6240790" y="3737107"/>
            <a:ext cx="2328099" cy="737308"/>
            <a:chOff x="6240790" y="3737107"/>
            <a:chExt cx="2328099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5" name="Ink 54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790B8F61-0D50-9848-83AB-81D1D8207A33}"/>
                    </a:ext>
                  </a:extLst>
                </p14:cNvPr>
                <p14:cNvContentPartPr/>
                <p14:nvPr/>
              </p14:nvContentPartPr>
              <p14:xfrm>
                <a:off x="7351729" y="3929638"/>
                <a:ext cx="10440" cy="29268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90B8F61-0D50-9848-83AB-81D1D8207A3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33729" y="3911616"/>
                  <a:ext cx="46080" cy="3283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6" name="Ink 55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2F67FCE0-3B91-E84C-9943-B1643DC8DB27}"/>
                    </a:ext>
                  </a:extLst>
                </p14:cNvPr>
                <p14:cNvContentPartPr/>
                <p14:nvPr/>
              </p14:nvContentPartPr>
              <p14:xfrm>
                <a:off x="7294129" y="3796798"/>
                <a:ext cx="11160" cy="1080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F67FCE0-3B91-E84C-9943-B1643DC8DB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276129" y="3778798"/>
                  <a:ext cx="46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7" name="Ink 56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68257097-DF02-6D42-93DC-8E4522077BF3}"/>
                    </a:ext>
                  </a:extLst>
                </p14:cNvPr>
                <p14:cNvContentPartPr/>
                <p14:nvPr/>
              </p14:nvContentPartPr>
              <p14:xfrm>
                <a:off x="7480249" y="3928558"/>
                <a:ext cx="1088640" cy="44748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8257097-DF02-6D42-93DC-8E4522077BF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62249" y="3910558"/>
                  <a:ext cx="1124280" cy="4831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58" name="Picture 57">
              <a:extLst>
                <a:ext uri="{FF2B5EF4-FFF2-40B4-BE49-F238E27FC236}">
  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C3BA9687-C84B-4C4E-9B22-47C243A65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375" b="92500" l="6098" r="88415">
                          <a14:foregroundMark x1="31098" y1="11250" x2="31098" y2="11250"/>
                          <a14:foregroundMark x1="6707" y1="28750" x2="6707" y2="28750"/>
                          <a14:foregroundMark x1="29878" y1="9375" x2="29878" y2="9375"/>
                          <a14:foregroundMark x1="87805" y1="67500" x2="87805" y2="67500"/>
                          <a14:foregroundMark x1="30488" y1="92500" x2="30488" y2="92500"/>
                          <a14:foregroundMark x1="88415" y1="75000" x2="88415" y2="7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0790" y="3737107"/>
              <a:ext cx="755741" cy="73730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42EBC182-1CB9-DC47-A55F-6A17C21C379C}"/>
              </a:ext>
            </a:extLst>
          </p:cNvPr>
          <p:cNvGrpSpPr/>
          <p:nvPr/>
        </p:nvGrpSpPr>
        <p:grpSpPr>
          <a:xfrm>
            <a:off x="6281196" y="2546935"/>
            <a:ext cx="2512694" cy="737308"/>
            <a:chOff x="6281196" y="2546935"/>
            <a:chExt cx="2512694" cy="73730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0" name="Ink 59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3EFC2F22-31FA-104F-80D3-5E8192D3368E}"/>
                    </a:ext>
                  </a:extLst>
                </p14:cNvPr>
                <p14:cNvContentPartPr/>
                <p14:nvPr/>
              </p14:nvContentPartPr>
              <p14:xfrm>
                <a:off x="7275410" y="2661116"/>
                <a:ext cx="1518480" cy="46980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FC2F22-31FA-104F-80D3-5E8192D336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57406" y="2643102"/>
                  <a:ext cx="1554128" cy="50546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61" name="Picture 60">
              <a:extLst>
                <a:ext uri="{FF2B5EF4-FFF2-40B4-BE49-F238E27FC236}">
  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C7B8DFDE-AB01-7B4A-9EEC-00A256845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6250" b="93750" l="3049" r="90854">
                          <a14:foregroundMark x1="12195" y1="44375" x2="12195" y2="44375"/>
                          <a14:foregroundMark x1="85976" y1="60000" x2="85976" y2="60000"/>
                          <a14:foregroundMark x1="91463" y1="57500" x2="91463" y2="57500"/>
                          <a14:foregroundMark x1="53659" y1="93750" x2="53659" y2="93750"/>
                          <a14:foregroundMark x1="38415" y1="9375" x2="38415" y2="9375"/>
                          <a14:foregroundMark x1="39634" y1="6250" x2="39634" y2="6250"/>
                          <a14:backgroundMark x1="1829" y1="43125" x2="1829" y2="43125"/>
                          <a14:backgroundMark x1="1829" y1="42500" x2="1829" y2="42500"/>
                          <a14:backgroundMark x1="1829" y1="41875" x2="1829" y2="418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81196" y="2546935"/>
              <a:ext cx="755741" cy="737308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31610F78-4110-FE4D-A158-A099C2D3D975}"/>
              </a:ext>
            </a:extLst>
          </p:cNvPr>
          <p:cNvGrpSpPr/>
          <p:nvPr/>
        </p:nvGrpSpPr>
        <p:grpSpPr>
          <a:xfrm>
            <a:off x="6154954" y="4804219"/>
            <a:ext cx="3739230" cy="813785"/>
            <a:chOff x="8050798" y="4429084"/>
            <a:chExt cx="3739230" cy="81378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6" name="Ink 65">
                  <a:extLst>
                    <a:ext uri="{FF2B5EF4-FFF2-40B4-BE49-F238E27FC236}">
                      <a16:creationId xmlns="" xmlns:asvg="http://schemas.microsoft.com/office/drawing/2016/SVG/main" xmlns:a14="http://schemas.microsoft.com/office/drawing/2010/main" xmlns:a16="http://schemas.microsoft.com/office/drawing/2014/main" id="{49E307DC-098D-304D-BF08-FF4527AA80FC}"/>
                    </a:ext>
                  </a:extLst>
                </p14:cNvPr>
                <p14:cNvContentPartPr/>
                <p14:nvPr/>
              </p14:nvContentPartPr>
              <p14:xfrm>
                <a:off x="9092188" y="4526142"/>
                <a:ext cx="2697840" cy="639360"/>
              </p14:xfrm>
            </p:contentPart>
          </mc:Choice>
          <mc:Fallback xmlns="" xmlns:a16="http://schemas.microsoft.com/office/drawing/2014/main" xmlns:asvg="http://schemas.microsoft.com/office/drawing/2016/SVG/main" xmlns:a14="http://schemas.microsoft.com/office/drawing/2010/main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9E307DC-098D-304D-BF08-FF4527AA80F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74186" y="4508142"/>
                  <a:ext cx="2733485" cy="675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67" name="Picture 66">
              <a:extLst>
                <a:ext uri="{FF2B5EF4-FFF2-40B4-BE49-F238E27FC236}">
                  <a16:creationId xmlns="" xmlns:mc="http://schemas.openxmlformats.org/markup-compatibility/2006" xmlns:p14="http://schemas.microsoft.com/office/powerpoint/2010/main" xmlns:asvg="http://schemas.microsoft.com/office/drawing/2016/SVG/main" xmlns:a14="http://schemas.microsoft.com/office/drawing/2010/main" xmlns:a16="http://schemas.microsoft.com/office/drawing/2014/main" id="{50838934-93CA-8B45-891A-01A6446D3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7500" l="3750" r="96875">
                          <a14:foregroundMark x1="16875" y1="30000" x2="16875" y2="30000"/>
                          <a14:foregroundMark x1="8125" y1="34375" x2="8125" y2="34375"/>
                          <a14:foregroundMark x1="3750" y1="45625" x2="3750" y2="45625"/>
                          <a14:foregroundMark x1="65000" y1="71875" x2="65000" y2="71875"/>
                          <a14:foregroundMark x1="93125" y1="58125" x2="93125" y2="58125"/>
                          <a14:foregroundMark x1="94375" y1="45000" x2="94375" y2="45000"/>
                          <a14:foregroundMark x1="88125" y1="34375" x2="88125" y2="34375"/>
                          <a14:foregroundMark x1="96875" y1="53750" x2="96875" y2="53750"/>
                          <a14:foregroundMark x1="53125" y1="50000" x2="53125" y2="50000"/>
                          <a14:foregroundMark x1="41250" y1="51250" x2="41250" y2="51250"/>
                          <a14:foregroundMark x1="48125" y1="97500" x2="48125" y2="97500"/>
                          <a14:backgroundMark x1="21250" y1="40000" x2="21250" y2="40000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5000" y1="41875" x2="15000" y2="41875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12500" y1="11250" x2="12500" y2="11250"/>
                          <a14:backgroundMark x1="5000" y1="8750" x2="7500" y2="17500"/>
                          <a14:backgroundMark x1="71875" y1="2500" x2="91250" y2="8750"/>
                          <a14:backgroundMark x1="83750" y1="81250" x2="85000" y2="91875"/>
                          <a14:backgroundMark x1="15000" y1="81250" x2="16250" y2="887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50798" y="4429084"/>
              <a:ext cx="813785" cy="813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022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7C0D3E52-41F2-1046-8180-0F4FE4AA7A39}"/>
              </a:ext>
            </a:extLst>
          </p:cNvPr>
          <p:cNvSpPr txBox="1"/>
          <p:nvPr/>
        </p:nvSpPr>
        <p:spPr>
          <a:xfrm>
            <a:off x="1901320" y="6097528"/>
            <a:ext cx="18883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Mi</a:t>
            </a:r>
            <a:r>
              <a:rPr lang="en-US" dirty="0"/>
              <a:t> </a:t>
            </a:r>
            <a:r>
              <a:rPr lang="en-US" dirty="0" err="1"/>
              <a:t>computadora</a:t>
            </a:r>
            <a:endParaRPr lang="en-US" dirty="0"/>
          </a:p>
        </p:txBody>
      </p:sp>
      <p:grpSp>
        <p:nvGrpSpPr>
          <p:cNvPr id="218" name="Group 217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ABFDFFB8-D64A-074D-9C5A-07B2A90C7ACC}"/>
              </a:ext>
            </a:extLst>
          </p:cNvPr>
          <p:cNvGrpSpPr/>
          <p:nvPr/>
        </p:nvGrpSpPr>
        <p:grpSpPr>
          <a:xfrm>
            <a:off x="5428809" y="1105031"/>
            <a:ext cx="2895856" cy="352396"/>
            <a:chOff x="4685553" y="961340"/>
            <a:chExt cx="2607146" cy="352396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7ECF3AA3-AB21-2A4E-8C10-01696D2AB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5553" y="1296185"/>
              <a:ext cx="2607146" cy="17551"/>
            </a:xfrm>
            <a:prstGeom prst="straightConnector1">
              <a:avLst/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8BCCD8AF-4177-4347-B3B1-AA6478862A6A}"/>
                </a:ext>
              </a:extLst>
            </p:cNvPr>
            <p:cNvSpPr txBox="1"/>
            <p:nvPr/>
          </p:nvSpPr>
          <p:spPr>
            <a:xfrm>
              <a:off x="5155595" y="961340"/>
              <a:ext cx="20844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2. </a:t>
              </a:r>
              <a:r>
                <a:rPr lang="en-US" dirty="0" err="1"/>
                <a:t>crear</a:t>
              </a:r>
              <a:r>
                <a:rPr lang="en-US" dirty="0"/>
                <a:t> </a:t>
              </a:r>
              <a:r>
                <a:rPr lang="en-US" dirty="0" err="1"/>
                <a:t>imagen</a:t>
              </a:r>
              <a:r>
                <a:rPr lang="en-US" dirty="0"/>
                <a:t> </a:t>
              </a:r>
              <a:r>
                <a:rPr lang="en-US" dirty="0" err="1"/>
                <a:t>acoplable</a:t>
              </a:r>
              <a:endParaRPr lang="en-US" dirty="0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9B989737-466C-7C43-A2B0-F92F758F58DD}"/>
              </a:ext>
            </a:extLst>
          </p:cNvPr>
          <p:cNvGrpSpPr/>
          <p:nvPr/>
        </p:nvGrpSpPr>
        <p:grpSpPr>
          <a:xfrm>
            <a:off x="8584110" y="4339836"/>
            <a:ext cx="2029017" cy="993530"/>
            <a:chOff x="7426263" y="4104704"/>
            <a:chExt cx="2029017" cy="993530"/>
          </a:xfrm>
        </p:grpSpPr>
        <p:pic>
          <p:nvPicPr>
            <p:cNvPr id="42" name="Picture 41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246A229B-3948-4541-AE6A-2E5C758B3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6702" y="4104704"/>
              <a:ext cx="731519" cy="731519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44C069C8-979A-5A48-A6F0-4A25A303A60D}"/>
                </a:ext>
              </a:extLst>
            </p:cNvPr>
            <p:cNvSpPr txBox="1"/>
            <p:nvPr/>
          </p:nvSpPr>
          <p:spPr>
            <a:xfrm>
              <a:off x="7426263" y="4790457"/>
              <a:ext cx="202901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</a:rPr>
                <a:t>Almacén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 de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</a:rPr>
                <a:t>datos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1840D8B5-3EBE-4E40-9D39-211486837E7B}"/>
              </a:ext>
            </a:extLst>
          </p:cNvPr>
          <p:cNvGrpSpPr/>
          <p:nvPr/>
        </p:nvGrpSpPr>
        <p:grpSpPr>
          <a:xfrm>
            <a:off x="2082016" y="5012380"/>
            <a:ext cx="1058966" cy="849001"/>
            <a:chOff x="3068534" y="4513589"/>
            <a:chExt cx="1573878" cy="1050213"/>
          </a:xfrm>
        </p:grpSpPr>
        <p:sp>
          <p:nvSpPr>
            <p:cNvPr id="125" name="Laptop_E770" title="Icon of a laptop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4AB8731F-F6F3-AA45-B724-3DA97997BF9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68534" y="4513589"/>
              <a:ext cx="1573878" cy="1050213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B2567A60-94AA-6448-A297-090A4C032A73}"/>
                </a:ext>
              </a:extLst>
            </p:cNvPr>
            <p:cNvCxnSpPr>
              <a:cxnSpLocks/>
            </p:cNvCxnSpPr>
            <p:nvPr/>
          </p:nvCxnSpPr>
          <p:spPr>
            <a:xfrm>
              <a:off x="3305175" y="5330825"/>
              <a:ext cx="1524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6C3F3BDC-2386-5B49-95EB-26C968BDED37}"/>
                </a:ext>
              </a:extLst>
            </p:cNvPr>
            <p:cNvCxnSpPr>
              <a:cxnSpLocks/>
            </p:cNvCxnSpPr>
            <p:nvPr/>
          </p:nvCxnSpPr>
          <p:spPr>
            <a:xfrm>
              <a:off x="3538591" y="5330825"/>
              <a:ext cx="1524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07EEA3A3-7AC3-5C42-BE45-C9C433A68688}"/>
                </a:ext>
              </a:extLst>
            </p:cNvPr>
            <p:cNvCxnSpPr>
              <a:cxnSpLocks/>
            </p:cNvCxnSpPr>
            <p:nvPr/>
          </p:nvCxnSpPr>
          <p:spPr>
            <a:xfrm>
              <a:off x="3772007" y="5330825"/>
              <a:ext cx="1524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D0E9BB95-16D1-C84F-ADA6-5673E5A9A260}"/>
                </a:ext>
              </a:extLst>
            </p:cNvPr>
            <p:cNvCxnSpPr>
              <a:cxnSpLocks/>
            </p:cNvCxnSpPr>
            <p:nvPr/>
          </p:nvCxnSpPr>
          <p:spPr>
            <a:xfrm>
              <a:off x="4005423" y="5330825"/>
              <a:ext cx="1524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CBE3C234-D1E3-5745-9F4B-DB484842EA13}"/>
                </a:ext>
              </a:extLst>
            </p:cNvPr>
            <p:cNvCxnSpPr>
              <a:cxnSpLocks/>
            </p:cNvCxnSpPr>
            <p:nvPr/>
          </p:nvCxnSpPr>
          <p:spPr>
            <a:xfrm>
              <a:off x="4238840" y="5330825"/>
              <a:ext cx="1524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0F543AB7-863F-8247-A0AB-B13897E12342}"/>
                </a:ext>
              </a:extLst>
            </p:cNvPr>
            <p:cNvCxnSpPr>
              <a:cxnSpLocks/>
            </p:cNvCxnSpPr>
            <p:nvPr/>
          </p:nvCxnSpPr>
          <p:spPr>
            <a:xfrm>
              <a:off x="3228975" y="5445125"/>
              <a:ext cx="22860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4771C602-4DA6-A244-A898-DF7AA9A7B0E2}"/>
                </a:ext>
              </a:extLst>
            </p:cNvPr>
            <p:cNvCxnSpPr>
              <a:cxnSpLocks/>
            </p:cNvCxnSpPr>
            <p:nvPr/>
          </p:nvCxnSpPr>
          <p:spPr>
            <a:xfrm>
              <a:off x="3606800" y="5445125"/>
              <a:ext cx="551023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047CD28F-ECFE-1349-BE3B-5C9FB7448E28}"/>
                </a:ext>
              </a:extLst>
            </p:cNvPr>
            <p:cNvCxnSpPr>
              <a:cxnSpLocks/>
            </p:cNvCxnSpPr>
            <p:nvPr/>
          </p:nvCxnSpPr>
          <p:spPr>
            <a:xfrm>
              <a:off x="4295775" y="5445125"/>
              <a:ext cx="20659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603AC071-58F4-1643-8CF8-CC7E2242A8E1}"/>
              </a:ext>
            </a:extLst>
          </p:cNvPr>
          <p:cNvGrpSpPr/>
          <p:nvPr/>
        </p:nvGrpSpPr>
        <p:grpSpPr>
          <a:xfrm>
            <a:off x="1477057" y="904604"/>
            <a:ext cx="2888648" cy="3871630"/>
            <a:chOff x="445091" y="760913"/>
            <a:chExt cx="2888648" cy="3871630"/>
          </a:xfrm>
        </p:grpSpPr>
        <p:sp>
          <p:nvSpPr>
            <p:cNvPr id="63" name="TextBox 62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B84D800F-176C-9348-9565-DAFBF632D683}"/>
                </a:ext>
              </a:extLst>
            </p:cNvPr>
            <p:cNvSpPr txBox="1"/>
            <p:nvPr/>
          </p:nvSpPr>
          <p:spPr>
            <a:xfrm>
              <a:off x="445091" y="760913"/>
              <a:ext cx="253755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1. </a:t>
              </a:r>
              <a:r>
                <a:rPr lang="es-BO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Carpeta de instantáneas y</a:t>
              </a:r>
            </a:p>
            <a:p>
              <a:r>
                <a:rPr lang="es-BO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enviar a experimentar</a:t>
              </a:r>
              <a:endPara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9" name="Elbow Connector 148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50E2230C-5A41-B04F-9258-2BACF4434AD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758029" y="2056834"/>
              <a:ext cx="3318807" cy="1832612"/>
            </a:xfrm>
            <a:prstGeom prst="bentConnector3">
              <a:avLst>
                <a:gd name="adj1" fmla="val 99987"/>
              </a:avLst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70269DC8-9671-DF44-A3F0-EF3C83236CCD}"/>
              </a:ext>
            </a:extLst>
          </p:cNvPr>
          <p:cNvGrpSpPr/>
          <p:nvPr/>
        </p:nvGrpSpPr>
        <p:grpSpPr>
          <a:xfrm>
            <a:off x="7610403" y="2049329"/>
            <a:ext cx="2281393" cy="1128985"/>
            <a:chOff x="7610403" y="2049329"/>
            <a:chExt cx="2281393" cy="1128985"/>
          </a:xfrm>
        </p:grpSpPr>
        <p:sp>
          <p:nvSpPr>
            <p:cNvPr id="80" name="TextBox 79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EBB44D5F-0222-5D40-9A5F-2AE84AC02BA7}"/>
                </a:ext>
              </a:extLst>
            </p:cNvPr>
            <p:cNvSpPr txBox="1"/>
            <p:nvPr/>
          </p:nvSpPr>
          <p:spPr>
            <a:xfrm>
              <a:off x="8099474" y="2189469"/>
              <a:ext cx="1792322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3. </a:t>
              </a:r>
              <a:r>
                <a:rPr lang="es-BO" dirty="0"/>
                <a:t>Implemente la ventana acoplable y la instantánea para calcular</a:t>
              </a:r>
              <a:endParaRPr lang="en-US" dirty="0"/>
            </a:p>
          </p:txBody>
        </p:sp>
        <p:cxnSp>
          <p:nvCxnSpPr>
            <p:cNvPr id="166" name="Elbow Connector 165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08408994-D038-634F-BF3F-841E4923707C}"/>
                </a:ext>
              </a:extLst>
            </p:cNvPr>
            <p:cNvCxnSpPr>
              <a:cxnSpLocks/>
              <a:stCxn id="123" idx="2"/>
            </p:cNvCxnSpPr>
            <p:nvPr/>
          </p:nvCxnSpPr>
          <p:spPr>
            <a:xfrm rot="5400000">
              <a:off x="7908280" y="1751452"/>
              <a:ext cx="1128985" cy="1724739"/>
            </a:xfrm>
            <a:prstGeom prst="bentConnector2">
              <a:avLst/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1F15B979-F7BA-8745-968D-C7FDC0CA58C9}"/>
              </a:ext>
            </a:extLst>
          </p:cNvPr>
          <p:cNvGrpSpPr/>
          <p:nvPr/>
        </p:nvGrpSpPr>
        <p:grpSpPr>
          <a:xfrm>
            <a:off x="4989079" y="2049330"/>
            <a:ext cx="1579096" cy="1382398"/>
            <a:chOff x="5006097" y="2049330"/>
            <a:chExt cx="1579096" cy="1382398"/>
          </a:xfrm>
        </p:grpSpPr>
        <p:sp>
          <p:nvSpPr>
            <p:cNvPr id="113" name="TextBox 112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1E534D6D-160E-B14A-973A-D9750453EAAE}"/>
                </a:ext>
              </a:extLst>
            </p:cNvPr>
            <p:cNvSpPr txBox="1"/>
            <p:nvPr/>
          </p:nvSpPr>
          <p:spPr>
            <a:xfrm>
              <a:off x="5129646" y="2446843"/>
              <a:ext cx="1079188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6. Stream </a:t>
              </a:r>
              <a:r>
                <a:rPr lang="en-US" dirty="0" err="1"/>
                <a:t>stdout</a:t>
              </a:r>
              <a:r>
                <a:rPr lang="en-US" dirty="0"/>
                <a:t>, </a:t>
              </a:r>
              <a:r>
                <a:rPr lang="en-US" dirty="0" err="1"/>
                <a:t>registros</a:t>
              </a:r>
              <a:r>
                <a:rPr lang="en-US" dirty="0"/>
                <a:t>, </a:t>
              </a:r>
              <a:r>
                <a:rPr lang="en-US" dirty="0" err="1"/>
                <a:t>métricas</a:t>
              </a:r>
              <a:endParaRPr lang="en-US" dirty="0"/>
            </a:p>
          </p:txBody>
        </p:sp>
        <p:cxnSp>
          <p:nvCxnSpPr>
            <p:cNvPr id="171" name="Elbow Connector 170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5C88CDCC-0E94-0145-9843-22FB008BBB2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006097" y="2049330"/>
              <a:ext cx="1579096" cy="1198729"/>
            </a:xfrm>
            <a:prstGeom prst="bentConnector2">
              <a:avLst/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Group 220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8CDE2B34-6E90-8140-8BD2-7F1DF59D1E04}"/>
              </a:ext>
            </a:extLst>
          </p:cNvPr>
          <p:cNvGrpSpPr/>
          <p:nvPr/>
        </p:nvGrpSpPr>
        <p:grpSpPr>
          <a:xfrm>
            <a:off x="7610401" y="3403379"/>
            <a:ext cx="3286309" cy="987870"/>
            <a:chOff x="6578435" y="3259688"/>
            <a:chExt cx="3286309" cy="987870"/>
          </a:xfrm>
        </p:grpSpPr>
        <p:sp>
          <p:nvSpPr>
            <p:cNvPr id="83" name="TextBox 82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5DA00E92-E7EF-954A-9845-8753642C27DD}"/>
                </a:ext>
              </a:extLst>
            </p:cNvPr>
            <p:cNvSpPr txBox="1"/>
            <p:nvPr/>
          </p:nvSpPr>
          <p:spPr>
            <a:xfrm>
              <a:off x="8099474" y="3508894"/>
              <a:ext cx="176527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4. </a:t>
              </a:r>
              <a:r>
                <a:rPr lang="es-BO" dirty="0"/>
                <a:t>Monte el almacén de datos para calcular</a:t>
              </a:r>
              <a:endParaRPr lang="en-US" dirty="0"/>
            </a:p>
          </p:txBody>
        </p:sp>
        <p:cxnSp>
          <p:nvCxnSpPr>
            <p:cNvPr id="175" name="Elbow Connector 174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BC7DEC81-42A6-5D4F-AC10-81579D27AC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850067" y="2988056"/>
              <a:ext cx="856643" cy="1399908"/>
            </a:xfrm>
            <a:prstGeom prst="bentConnector2">
              <a:avLst/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23A1C5A5-886A-DF49-9C1F-B9415A33CCC8}"/>
              </a:ext>
            </a:extLst>
          </p:cNvPr>
          <p:cNvGrpSpPr/>
          <p:nvPr/>
        </p:nvGrpSpPr>
        <p:grpSpPr>
          <a:xfrm>
            <a:off x="6406658" y="2079633"/>
            <a:ext cx="1344920" cy="1152598"/>
            <a:chOff x="5374692" y="1935942"/>
            <a:chExt cx="1344920" cy="1152598"/>
          </a:xfrm>
        </p:grpSpPr>
        <p:sp>
          <p:nvSpPr>
            <p:cNvPr id="110" name="TextBox 109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9EA49377-8C7C-7241-A311-163B7519E306}"/>
                </a:ext>
              </a:extLst>
            </p:cNvPr>
            <p:cNvSpPr txBox="1"/>
            <p:nvPr/>
          </p:nvSpPr>
          <p:spPr>
            <a:xfrm>
              <a:off x="5374692" y="1935942"/>
              <a:ext cx="134492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5. </a:t>
              </a:r>
              <a:r>
                <a:rPr lang="en-US" dirty="0" err="1"/>
                <a:t>Lanzar</a:t>
              </a:r>
              <a:r>
                <a:rPr lang="en-US" dirty="0"/>
                <a:t> script</a:t>
              </a:r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75D33EE8-F0BE-AD42-9933-B37586EB9D84}"/>
                </a:ext>
              </a:extLst>
            </p:cNvPr>
            <p:cNvGrpSpPr/>
            <p:nvPr/>
          </p:nvGrpSpPr>
          <p:grpSpPr>
            <a:xfrm>
              <a:off x="5777485" y="2750104"/>
              <a:ext cx="576692" cy="338436"/>
              <a:chOff x="4143948" y="5615401"/>
              <a:chExt cx="576692" cy="338436"/>
            </a:xfrm>
          </p:grpSpPr>
          <p:cxnSp>
            <p:nvCxnSpPr>
              <p:cNvPr id="106" name="Curved Connector 105">
                <a:extLst>
                  <a:ext uri="{FF2B5EF4-FFF2-40B4-BE49-F238E27FC236}">
  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5A45FDD5-43E0-E04D-8878-A07166F5FBDF}"/>
                  </a:ext>
                </a:extLst>
              </p:cNvPr>
              <p:cNvCxnSpPr>
                <a:cxnSpLocks/>
                <a:stCxn id="201" idx="0"/>
                <a:endCxn id="200" idx="0"/>
              </p:cNvCxnSpPr>
              <p:nvPr/>
            </p:nvCxnSpPr>
            <p:spPr>
              <a:xfrm rot="16200000" flipV="1">
                <a:off x="4432294" y="5516285"/>
                <a:ext cx="12700" cy="210932"/>
              </a:xfrm>
              <a:prstGeom prst="curvedConnector3">
                <a:avLst>
                  <a:gd name="adj1" fmla="val 4165717"/>
                </a:avLst>
              </a:prstGeom>
              <a:ln>
                <a:solidFill>
                  <a:schemeClr val="accent5"/>
                </a:solidFill>
                <a:prstDash val="dash"/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Rectangle 199">
                <a:extLst>
                  <a:ext uri="{FF2B5EF4-FFF2-40B4-BE49-F238E27FC236}">
  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549DA7DC-01C4-F940-92E3-B86EC0551066}"/>
                  </a:ext>
                </a:extLst>
              </p:cNvPr>
              <p:cNvSpPr/>
              <p:nvPr/>
            </p:nvSpPr>
            <p:spPr bwMode="auto">
              <a:xfrm>
                <a:off x="4143948" y="5621751"/>
                <a:ext cx="365760" cy="332086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3DC96FC9-DE7B-6144-A721-C00ECCAA39E7}"/>
                  </a:ext>
                </a:extLst>
              </p:cNvPr>
              <p:cNvSpPr/>
              <p:nvPr/>
            </p:nvSpPr>
            <p:spPr bwMode="auto">
              <a:xfrm>
                <a:off x="4354880" y="5621751"/>
                <a:ext cx="365760" cy="332086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grpSp>
        <p:nvGrpSpPr>
          <p:cNvPr id="215" name="Group 214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21FF9438-4482-8A4F-B475-5572EE6C3731}"/>
              </a:ext>
            </a:extLst>
          </p:cNvPr>
          <p:cNvGrpSpPr/>
          <p:nvPr/>
        </p:nvGrpSpPr>
        <p:grpSpPr>
          <a:xfrm>
            <a:off x="2814933" y="1688229"/>
            <a:ext cx="1479015" cy="3088006"/>
            <a:chOff x="1782967" y="1544538"/>
            <a:chExt cx="1479015" cy="3088006"/>
          </a:xfrm>
        </p:grpSpPr>
        <p:cxnSp>
          <p:nvCxnSpPr>
            <p:cNvPr id="191" name="Elbow Connector 190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700F3058-4C08-514E-B4AD-70EF7550463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8472" y="2349033"/>
              <a:ext cx="3088006" cy="1479015"/>
            </a:xfrm>
            <a:prstGeom prst="bentConnector3">
              <a:avLst>
                <a:gd name="adj1" fmla="val 507"/>
              </a:avLst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2427A064-10C0-D047-B192-0FE3AD6145A0}"/>
                </a:ext>
              </a:extLst>
            </p:cNvPr>
            <p:cNvSpPr txBox="1"/>
            <p:nvPr/>
          </p:nvSpPr>
          <p:spPr>
            <a:xfrm>
              <a:off x="1892761" y="1637086"/>
              <a:ext cx="1079188" cy="9848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6. Stream </a:t>
              </a:r>
              <a:r>
                <a:rPr lang="en-US" dirty="0" err="1"/>
                <a:t>stdout</a:t>
              </a:r>
              <a:r>
                <a:rPr lang="en-US" dirty="0"/>
                <a:t>, </a:t>
              </a:r>
              <a:r>
                <a:rPr lang="en-US" dirty="0" err="1"/>
                <a:t>registros</a:t>
              </a:r>
              <a:r>
                <a:rPr lang="en-US" dirty="0"/>
                <a:t>, </a:t>
              </a:r>
              <a:r>
                <a:rPr lang="en-US" dirty="0" err="1"/>
                <a:t>métricas</a:t>
              </a:r>
              <a:endParaRPr lang="en-US" dirty="0"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E73DD5A4-D506-164E-BE83-698319488231}"/>
              </a:ext>
            </a:extLst>
          </p:cNvPr>
          <p:cNvGrpSpPr/>
          <p:nvPr/>
        </p:nvGrpSpPr>
        <p:grpSpPr>
          <a:xfrm>
            <a:off x="4470354" y="2059627"/>
            <a:ext cx="2021900" cy="1675561"/>
            <a:chOff x="3438388" y="1915936"/>
            <a:chExt cx="2021900" cy="1675561"/>
          </a:xfrm>
        </p:grpSpPr>
        <p:sp>
          <p:nvSpPr>
            <p:cNvPr id="114" name="TextBox 113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D3F9A179-F82A-FD44-8D8C-10238BB08117}"/>
                </a:ext>
              </a:extLst>
            </p:cNvPr>
            <p:cNvSpPr txBox="1"/>
            <p:nvPr/>
          </p:nvSpPr>
          <p:spPr>
            <a:xfrm>
              <a:off x="3438388" y="3345276"/>
              <a:ext cx="20219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>
                <a:defRPr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defRPr>
              </a:lvl1pPr>
            </a:lstStyle>
            <a:p>
              <a:r>
                <a:rPr lang="en-US" dirty="0"/>
                <a:t>7. </a:t>
              </a:r>
              <a:r>
                <a:rPr lang="en-US" dirty="0" err="1"/>
                <a:t>Copiar</a:t>
              </a:r>
              <a:r>
                <a:rPr lang="en-US" dirty="0"/>
                <a:t> </a:t>
              </a:r>
              <a:r>
                <a:rPr lang="en-US" dirty="0" err="1"/>
                <a:t>sobre</a:t>
              </a:r>
              <a:r>
                <a:rPr lang="en-US" dirty="0"/>
                <a:t> </a:t>
              </a:r>
              <a:r>
                <a:rPr lang="en-US" dirty="0" err="1"/>
                <a:t>salidas</a:t>
              </a:r>
              <a:endParaRPr lang="en-US" dirty="0"/>
            </a:p>
          </p:txBody>
        </p:sp>
        <p:cxnSp>
          <p:nvCxnSpPr>
            <p:cNvPr id="209" name="Elbow Connector 208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613887CB-83F7-AF4E-8D53-7E8F1119423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801742" y="1915936"/>
              <a:ext cx="1637028" cy="1343752"/>
            </a:xfrm>
            <a:prstGeom prst="bentConnector3">
              <a:avLst>
                <a:gd name="adj1" fmla="val 100272"/>
              </a:avLst>
            </a:prstGeom>
            <a:ln>
              <a:solidFill>
                <a:schemeClr val="accent5"/>
              </a:solidFill>
              <a:prstDash val="dash"/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253C6B80-9828-4344-B048-4654718457CD}"/>
              </a:ext>
            </a:extLst>
          </p:cNvPr>
          <p:cNvGrpSpPr/>
          <p:nvPr/>
        </p:nvGrpSpPr>
        <p:grpSpPr>
          <a:xfrm>
            <a:off x="9722459" y="123086"/>
            <a:ext cx="1999088" cy="731521"/>
            <a:chOff x="9470966" y="123086"/>
            <a:chExt cx="1999088" cy="731521"/>
          </a:xfrm>
        </p:grpSpPr>
        <p:pic>
          <p:nvPicPr>
            <p:cNvPr id="225" name="Graphic 224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06988512-ED3C-4B41-9FED-0A93D3883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38533" y="123086"/>
              <a:ext cx="731521" cy="731521"/>
            </a:xfrm>
            <a:prstGeom prst="rect">
              <a:avLst/>
            </a:prstGeom>
          </p:spPr>
        </p:pic>
        <p:sp>
          <p:nvSpPr>
            <p:cNvPr id="226" name="TextBox 225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D0212923-3739-5041-826A-187425B277E6}"/>
                </a:ext>
              </a:extLst>
            </p:cNvPr>
            <p:cNvSpPr txBox="1"/>
            <p:nvPr/>
          </p:nvSpPr>
          <p:spPr>
            <a:xfrm>
              <a:off x="9470966" y="181071"/>
              <a:ext cx="115223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Azure ML </a:t>
              </a:r>
            </a:p>
            <a:p>
              <a:pPr algn="ctr"/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Workspace</a:t>
              </a:r>
            </a:p>
          </p:txBody>
        </p:sp>
      </p:grpSp>
      <p:sp>
        <p:nvSpPr>
          <p:cNvPr id="228" name="FolderHorizontal_F12B" title="Icon of a folder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6956FC57-A900-7D49-A5E7-7950217725B2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3987831" y="16180"/>
            <a:ext cx="8102265" cy="5440680"/>
          </a:xfrm>
          <a:custGeom>
            <a:avLst/>
            <a:gdLst>
              <a:gd name="T0" fmla="*/ 0 w 3758"/>
              <a:gd name="T1" fmla="*/ 126 h 2756"/>
              <a:gd name="T2" fmla="*/ 126 w 3758"/>
              <a:gd name="T3" fmla="*/ 0 h 2756"/>
              <a:gd name="T4" fmla="*/ 1065 w 3758"/>
              <a:gd name="T5" fmla="*/ 0 h 2756"/>
              <a:gd name="T6" fmla="*/ 1378 w 3758"/>
              <a:gd name="T7" fmla="*/ 126 h 2756"/>
              <a:gd name="T8" fmla="*/ 1691 w 3758"/>
              <a:gd name="T9" fmla="*/ 251 h 2756"/>
              <a:gd name="T10" fmla="*/ 3633 w 3758"/>
              <a:gd name="T11" fmla="*/ 251 h 2756"/>
              <a:gd name="T12" fmla="*/ 3758 w 3758"/>
              <a:gd name="T13" fmla="*/ 376 h 2756"/>
              <a:gd name="T14" fmla="*/ 3758 w 3758"/>
              <a:gd name="T15" fmla="*/ 2756 h 2756"/>
              <a:gd name="T16" fmla="*/ 0 w 3758"/>
              <a:gd name="T17" fmla="*/ 2756 h 2756"/>
              <a:gd name="T18" fmla="*/ 0 w 3758"/>
              <a:gd name="T19" fmla="*/ 126 h 2756"/>
              <a:gd name="T20" fmla="*/ 0 w 3758"/>
              <a:gd name="T21" fmla="*/ 501 h 2756"/>
              <a:gd name="T22" fmla="*/ 1065 w 3758"/>
              <a:gd name="T23" fmla="*/ 501 h 2756"/>
              <a:gd name="T24" fmla="*/ 1378 w 3758"/>
              <a:gd name="T25" fmla="*/ 376 h 2756"/>
              <a:gd name="T26" fmla="*/ 1691 w 3758"/>
              <a:gd name="T27" fmla="*/ 251 h 2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58" h="2756">
                <a:moveTo>
                  <a:pt x="0" y="126"/>
                </a:moveTo>
                <a:cubicBezTo>
                  <a:pt x="0" y="56"/>
                  <a:pt x="56" y="0"/>
                  <a:pt x="126" y="0"/>
                </a:cubicBezTo>
                <a:cubicBezTo>
                  <a:pt x="1065" y="0"/>
                  <a:pt x="1065" y="0"/>
                  <a:pt x="1065" y="0"/>
                </a:cubicBezTo>
                <a:cubicBezTo>
                  <a:pt x="1187" y="0"/>
                  <a:pt x="1298" y="48"/>
                  <a:pt x="1378" y="126"/>
                </a:cubicBezTo>
                <a:cubicBezTo>
                  <a:pt x="1458" y="203"/>
                  <a:pt x="1569" y="251"/>
                  <a:pt x="1691" y="251"/>
                </a:cubicBezTo>
                <a:cubicBezTo>
                  <a:pt x="3633" y="251"/>
                  <a:pt x="3633" y="251"/>
                  <a:pt x="3633" y="251"/>
                </a:cubicBezTo>
                <a:cubicBezTo>
                  <a:pt x="3702" y="251"/>
                  <a:pt x="3758" y="307"/>
                  <a:pt x="3758" y="376"/>
                </a:cubicBezTo>
                <a:cubicBezTo>
                  <a:pt x="3758" y="2756"/>
                  <a:pt x="3758" y="2756"/>
                  <a:pt x="3758" y="2756"/>
                </a:cubicBezTo>
                <a:cubicBezTo>
                  <a:pt x="0" y="2756"/>
                  <a:pt x="0" y="2756"/>
                  <a:pt x="0" y="2756"/>
                </a:cubicBezTo>
                <a:lnTo>
                  <a:pt x="0" y="126"/>
                </a:lnTo>
                <a:close/>
                <a:moveTo>
                  <a:pt x="0" y="501"/>
                </a:moveTo>
                <a:cubicBezTo>
                  <a:pt x="1065" y="501"/>
                  <a:pt x="1065" y="501"/>
                  <a:pt x="1065" y="501"/>
                </a:cubicBezTo>
                <a:cubicBezTo>
                  <a:pt x="1187" y="501"/>
                  <a:pt x="1298" y="453"/>
                  <a:pt x="1378" y="376"/>
                </a:cubicBezTo>
                <a:cubicBezTo>
                  <a:pt x="1458" y="299"/>
                  <a:pt x="1569" y="251"/>
                  <a:pt x="1691" y="251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685DC6BF-B947-0446-8BAD-B5572EC40EF9}"/>
              </a:ext>
            </a:extLst>
          </p:cNvPr>
          <p:cNvGrpSpPr/>
          <p:nvPr/>
        </p:nvGrpSpPr>
        <p:grpSpPr>
          <a:xfrm>
            <a:off x="6372587" y="2996553"/>
            <a:ext cx="1888466" cy="1067099"/>
            <a:chOff x="6372587" y="2996553"/>
            <a:chExt cx="1888466" cy="1067099"/>
          </a:xfrm>
        </p:grpSpPr>
        <p:sp>
          <p:nvSpPr>
            <p:cNvPr id="170" name="TextBox 169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BCE31450-75B0-7E44-8801-A022EB8EFE76}"/>
                </a:ext>
              </a:extLst>
            </p:cNvPr>
            <p:cNvSpPr txBox="1"/>
            <p:nvPr/>
          </p:nvSpPr>
          <p:spPr>
            <a:xfrm>
              <a:off x="6372587" y="3755875"/>
              <a:ext cx="188846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</a:rPr>
                <a:t>Calcular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</a:rPr>
                <a:t>objetivo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EFFE8344-0A3B-8847-A558-6BC1483D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" b="98750" l="3125" r="97500">
                          <a14:foregroundMark x1="21250" y1="6250" x2="21250" y2="6250"/>
                          <a14:foregroundMark x1="20625" y1="1875" x2="20625" y2="1875"/>
                          <a14:foregroundMark x1="41875" y1="3750" x2="41875" y2="3750"/>
                          <a14:foregroundMark x1="59375" y1="2500" x2="59375" y2="2500"/>
                          <a14:foregroundMark x1="77500" y1="3125" x2="77500" y2="3125"/>
                          <a14:foregroundMark x1="89375" y1="21250" x2="89375" y2="21250"/>
                          <a14:foregroundMark x1="94375" y1="23750" x2="94375" y2="23750"/>
                          <a14:foregroundMark x1="97500" y1="23125" x2="97500" y2="23125"/>
                          <a14:foregroundMark x1="3125" y1="23750" x2="3125" y2="23750"/>
                          <a14:foregroundMark x1="4375" y1="42500" x2="4375" y2="42500"/>
                          <a14:foregroundMark x1="5000" y1="60625" x2="5000" y2="60625"/>
                          <a14:foregroundMark x1="5000" y1="80000" x2="5000" y2="80000"/>
                          <a14:foregroundMark x1="21250" y1="93750" x2="21250" y2="93750"/>
                          <a14:foregroundMark x1="21250" y1="98750" x2="21250" y2="98750"/>
                          <a14:foregroundMark x1="40625" y1="93125" x2="40625" y2="93125"/>
                          <a14:foregroundMark x1="58125" y1="93750" x2="58125" y2="93750"/>
                          <a14:foregroundMark x1="79375" y1="93750" x2="79375" y2="93750"/>
                          <a14:foregroundMark x1="91250" y1="79375" x2="91250" y2="79375"/>
                          <a14:foregroundMark x1="93125" y1="59375" x2="93125" y2="59375"/>
                          <a14:foregroundMark x1="92500" y1="41250" x2="92500" y2="4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63996" y="2996553"/>
              <a:ext cx="603026" cy="603026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0F9EFFB9-46C7-0F43-A58C-5DB565468A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625" b="96875" l="5422" r="89157">
                        <a14:foregroundMark x1="7831" y1="33750" x2="7831" y2="33750"/>
                        <a14:foregroundMark x1="5422" y1="69375" x2="5422" y2="69375"/>
                        <a14:foregroundMark x1="47590" y1="96875" x2="47590" y2="96875"/>
                        <a14:foregroundMark x1="50000" y1="50625" x2="50000" y2="50625"/>
                        <a14:foregroundMark x1="49398" y1="4375" x2="49398" y2="4375"/>
                        <a14:foregroundMark x1="89759" y1="31875" x2="89759" y2="31875"/>
                        <a14:foregroundMark x1="89759" y1="67500" x2="89759" y2="67500"/>
                        <a14:foregroundMark x1="48193" y1="625" x2="48193" y2="625"/>
                        <a14:backgroundMark x1="9639" y1="10000" x2="9639" y2="10000"/>
                        <a14:backgroundMark x1="15060" y1="10625" x2="15060" y2="106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3290" y="1071905"/>
            <a:ext cx="763539" cy="7359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1C734BED-7212-6F46-8F84-97EDB168584E}"/>
              </a:ext>
            </a:extLst>
          </p:cNvPr>
          <p:cNvGrpSpPr/>
          <p:nvPr/>
        </p:nvGrpSpPr>
        <p:grpSpPr>
          <a:xfrm>
            <a:off x="8298158" y="1006448"/>
            <a:ext cx="2073966" cy="1042881"/>
            <a:chOff x="8298158" y="1006448"/>
            <a:chExt cx="2073966" cy="1042881"/>
          </a:xfrm>
        </p:grpSpPr>
        <p:sp>
          <p:nvSpPr>
            <p:cNvPr id="123" name="TextBox 122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8542FC4E-F233-F749-81B5-9928E2FC680B}"/>
                </a:ext>
              </a:extLst>
            </p:cNvPr>
            <p:cNvSpPr txBox="1"/>
            <p:nvPr/>
          </p:nvSpPr>
          <p:spPr>
            <a:xfrm>
              <a:off x="8298158" y="1741552"/>
              <a:ext cx="207396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</a:rPr>
                <a:t>Imagen</a:t>
              </a:r>
              <a:r>
                <a:rPr lang="en-US" sz="2000" dirty="0">
                  <a:solidFill>
                    <a:schemeClr val="accent6">
                      <a:lumMod val="50000"/>
                    </a:schemeClr>
                  </a:solidFill>
                </a:rPr>
                <a:t> de </a:t>
              </a:r>
              <a:r>
                <a:rPr lang="en-US" sz="2000" dirty="0" err="1">
                  <a:solidFill>
                    <a:schemeClr val="accent6">
                      <a:lumMod val="50000"/>
                    </a:schemeClr>
                  </a:solidFill>
                </a:rPr>
                <a:t>Docker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="" xmlns:a14="http://schemas.microsoft.com/office/drawing/2010/main" xmlns:asvg="http://schemas.microsoft.com/office/drawing/2016/SVG/main" xmlns:p14="http://schemas.microsoft.com/office/powerpoint/2010/main" xmlns:mc="http://schemas.openxmlformats.org/markup-compatibility/2006" xmlns:a16="http://schemas.microsoft.com/office/drawing/2014/main" id="{53A56E4E-BDD0-544A-9F7B-65858375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375" b="92500" l="6098" r="88415">
                          <a14:foregroundMark x1="31098" y1="11250" x2="31098" y2="11250"/>
                          <a14:foregroundMark x1="6707" y1="28750" x2="6707" y2="28750"/>
                          <a14:foregroundMark x1="29878" y1="9375" x2="29878" y2="9375"/>
                          <a14:foregroundMark x1="87805" y1="67500" x2="87805" y2="67500"/>
                          <a14:foregroundMark x1="30488" y1="92500" x2="30488" y2="92500"/>
                          <a14:foregroundMark x1="88415" y1="75000" x2="88415" y2="7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55515" y="1006448"/>
              <a:ext cx="755741" cy="737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s-BO" dirty="0"/>
              <a:t>(BONUS TRACK) desplegando su modelo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¿Qué es Machine </a:t>
            </a:r>
            <a:r>
              <a:rPr lang="es-BO" dirty="0" err="1" smtClean="0"/>
              <a:t>Learning</a:t>
            </a:r>
            <a:r>
              <a:rPr lang="es-BO" dirty="0" smtClean="0"/>
              <a:t>?</a:t>
            </a:r>
            <a:endParaRPr lang="es-BO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86" y="1901370"/>
            <a:ext cx="6206799" cy="41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22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C0D3E52-41F2-1046-8180-0F4FE4AA7A39}"/>
              </a:ext>
            </a:extLst>
          </p:cNvPr>
          <p:cNvSpPr txBox="1"/>
          <p:nvPr/>
        </p:nvSpPr>
        <p:spPr>
          <a:xfrm>
            <a:off x="634226" y="4579940"/>
            <a:ext cx="9548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Preparar datos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354CAAA-A5C5-5943-A218-EFFB6841F5B5}"/>
              </a:ext>
            </a:extLst>
          </p:cNvPr>
          <p:cNvSpPr txBox="1"/>
          <p:nvPr/>
        </p:nvSpPr>
        <p:spPr>
          <a:xfrm>
            <a:off x="6390117" y="4472219"/>
            <a:ext cx="16422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Registrar y </a:t>
            </a:r>
            <a:r>
              <a:rPr lang="en-US" dirty="0" err="1"/>
              <a:t>administrar</a:t>
            </a:r>
            <a:r>
              <a:rPr lang="en-US" dirty="0"/>
              <a:t>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DFFBA51-DDB4-C446-8DDD-CA7D00BD282B}"/>
              </a:ext>
            </a:extLst>
          </p:cNvPr>
          <p:cNvSpPr txBox="1"/>
          <p:nvPr/>
        </p:nvSpPr>
        <p:spPr>
          <a:xfrm>
            <a:off x="4653768" y="4579940"/>
            <a:ext cx="136665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s-BO" dirty="0"/>
              <a:t>Modelo de tren y prueba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542FC4E-F233-F749-81B5-9928E2FC680B}"/>
              </a:ext>
            </a:extLst>
          </p:cNvPr>
          <p:cNvSpPr txBox="1"/>
          <p:nvPr/>
        </p:nvSpPr>
        <p:spPr>
          <a:xfrm>
            <a:off x="8654132" y="4579940"/>
            <a:ext cx="85773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imagen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B2E266C-E730-A647-A30E-60F70B694728}"/>
              </a:ext>
            </a:extLst>
          </p:cNvPr>
          <p:cNvGrpSpPr/>
          <p:nvPr/>
        </p:nvGrpSpPr>
        <p:grpSpPr>
          <a:xfrm>
            <a:off x="2674655" y="2257854"/>
            <a:ext cx="1158799" cy="1323807"/>
            <a:chOff x="2365095" y="3432183"/>
            <a:chExt cx="1158799" cy="1323807"/>
          </a:xfrm>
        </p:grpSpPr>
        <p:pic>
          <p:nvPicPr>
            <p:cNvPr id="79" name="Picture 7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98BF1E4-1A37-C54E-8535-AC06D312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5552" y="3432183"/>
              <a:ext cx="570675" cy="659228"/>
            </a:xfrm>
            <a:prstGeom prst="rect">
              <a:avLst/>
            </a:prstGeom>
          </p:spPr>
        </p:pic>
        <p:pic>
          <p:nvPicPr>
            <p:cNvPr id="82" name="Picture 10" descr="https://ih1.redbubble.net/image.361353434.1330/flat,800x800,075,f.jpg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73AD314-0081-A64B-9795-E5B91910C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095" y="4354756"/>
              <a:ext cx="1158799" cy="401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AD86C31-093C-5B43-9E5F-078F98C18134}"/>
                </a:ext>
              </a:extLst>
            </p:cNvPr>
            <p:cNvSpPr txBox="1"/>
            <p:nvPr/>
          </p:nvSpPr>
          <p:spPr>
            <a:xfrm>
              <a:off x="2451670" y="3894286"/>
              <a:ext cx="966883" cy="538833"/>
            </a:xfrm>
            <a:prstGeom prst="rect">
              <a:avLst/>
            </a:prstGeom>
            <a:noFill/>
          </p:spPr>
          <p:txBody>
            <a:bodyPr wrap="square" lIns="179208" tIns="143367" rIns="179208" bIns="143367" rtlCol="0" anchor="t">
              <a:spAutoFit/>
            </a:bodyPr>
            <a:lstStyle/>
            <a:p>
              <a:pPr marL="0" marR="0" lvl="0" indent="0" algn="ctr" defTabSz="89587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dirty="0">
                  <a:solidFill>
                    <a:srgbClr val="0078D7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C865F4A-240A-CB44-9831-2BE07351C4B7}"/>
              </a:ext>
            </a:extLst>
          </p:cNvPr>
          <p:cNvSpPr txBox="1"/>
          <p:nvPr/>
        </p:nvSpPr>
        <p:spPr>
          <a:xfrm>
            <a:off x="2472668" y="4472219"/>
            <a:ext cx="15440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Construir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(</a:t>
            </a:r>
            <a:r>
              <a:rPr lang="en-US" dirty="0" err="1"/>
              <a:t>su</a:t>
            </a:r>
            <a:r>
              <a:rPr lang="en-US" dirty="0"/>
              <a:t> IDE </a:t>
            </a:r>
            <a:r>
              <a:rPr lang="en-US" dirty="0" err="1"/>
              <a:t>favorito</a:t>
            </a:r>
            <a:r>
              <a:rPr lang="en-US" dirty="0"/>
              <a:t>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2D472361-175F-1B47-8239-C02AA7E2D509}"/>
              </a:ext>
            </a:extLst>
          </p:cNvPr>
          <p:cNvSpPr txBox="1"/>
          <p:nvPr/>
        </p:nvSpPr>
        <p:spPr>
          <a:xfrm>
            <a:off x="10133652" y="4472219"/>
            <a:ext cx="135710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servicio</a:t>
            </a:r>
            <a:endParaRPr lang="en-US" dirty="0"/>
          </a:p>
          <a:p>
            <a:r>
              <a:rPr lang="en-US" dirty="0" err="1"/>
              <a:t>Modelo</a:t>
            </a:r>
            <a:r>
              <a:rPr lang="en-US" dirty="0"/>
              <a:t> de monitor</a:t>
            </a:r>
          </a:p>
        </p:txBody>
      </p:sp>
      <p:sp>
        <p:nvSpPr>
          <p:cNvPr id="90" name="Rectangle 4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053CCA1-0AFE-0246-8FA9-0E40E00A8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82" y="949410"/>
            <a:ext cx="11872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2194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kern="0" dirty="0" err="1">
                <a:solidFill>
                  <a:schemeClr val="accent6">
                    <a:lumMod val="50000"/>
                  </a:schemeClr>
                </a:solidFill>
                <a:latin typeface="Segoe UI Semibold" panose="020B0702040204020203" pitchFamily="34" charset="0"/>
              </a:rPr>
              <a:t>Preparar</a:t>
            </a:r>
            <a:endParaRPr lang="en-US" altLang="en-US" sz="2000" b="1" kern="0" dirty="0">
              <a:solidFill>
                <a:schemeClr val="accent6">
                  <a:lumMod val="50000"/>
                </a:schemeClr>
              </a:solidFill>
              <a:latin typeface="Segoe UI Semibold" panose="020B0702040204020203" pitchFamily="34" charset="0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CB05A1D-CFE8-CF46-A024-8070001B6371}"/>
              </a:ext>
            </a:extLst>
          </p:cNvPr>
          <p:cNvCxnSpPr>
            <a:cxnSpLocks/>
          </p:cNvCxnSpPr>
          <p:nvPr/>
        </p:nvCxnSpPr>
        <p:spPr>
          <a:xfrm flipV="1">
            <a:off x="2023783" y="1117603"/>
            <a:ext cx="2225" cy="1477807"/>
          </a:xfrm>
          <a:prstGeom prst="line">
            <a:avLst/>
          </a:prstGeom>
          <a:ln>
            <a:solidFill>
              <a:schemeClr val="accent5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8061979-F837-7A41-A61F-DDB573F0363F}"/>
              </a:ext>
            </a:extLst>
          </p:cNvPr>
          <p:cNvCxnSpPr>
            <a:cxnSpLocks/>
          </p:cNvCxnSpPr>
          <p:nvPr/>
        </p:nvCxnSpPr>
        <p:spPr>
          <a:xfrm flipV="1">
            <a:off x="7211232" y="1117600"/>
            <a:ext cx="0" cy="1273279"/>
          </a:xfrm>
          <a:prstGeom prst="line">
            <a:avLst/>
          </a:prstGeom>
          <a:ln>
            <a:solidFill>
              <a:schemeClr val="accent5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55F4D9B-55CB-1947-B988-2A83C667EEB0}"/>
              </a:ext>
            </a:extLst>
          </p:cNvPr>
          <p:cNvCxnSpPr>
            <a:cxnSpLocks/>
          </p:cNvCxnSpPr>
          <p:nvPr/>
        </p:nvCxnSpPr>
        <p:spPr>
          <a:xfrm flipV="1">
            <a:off x="7211232" y="3506718"/>
            <a:ext cx="0" cy="771771"/>
          </a:xfrm>
          <a:prstGeom prst="line">
            <a:avLst/>
          </a:prstGeom>
          <a:ln>
            <a:solidFill>
              <a:schemeClr val="accent5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4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44DF2BC-FFCE-BC42-B260-BB3FFB559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008" y="1082602"/>
            <a:ext cx="51852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2194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kern="0" dirty="0" err="1">
                <a:solidFill>
                  <a:schemeClr val="accent6">
                    <a:lumMod val="50000"/>
                  </a:schemeClr>
                </a:solidFill>
                <a:latin typeface="Segoe UI Semibold" panose="020B0702040204020203" pitchFamily="34" charset="0"/>
              </a:rPr>
              <a:t>Experimentar</a:t>
            </a:r>
            <a:endParaRPr lang="en-US" altLang="en-US" sz="2000" b="1" kern="0" dirty="0">
              <a:solidFill>
                <a:schemeClr val="accent6">
                  <a:lumMod val="50000"/>
                </a:schemeClr>
              </a:solidFill>
              <a:latin typeface="Segoe UI Semibold" panose="020B0702040204020203" pitchFamily="34" charset="0"/>
            </a:endParaRPr>
          </a:p>
        </p:txBody>
      </p:sp>
      <p:sp>
        <p:nvSpPr>
          <p:cNvPr id="96" name="Rectangle 4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86DDABC-B80E-BF40-8A02-4A7F4D53B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232" y="1075310"/>
            <a:ext cx="45179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62194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kern="0" dirty="0" err="1">
                <a:solidFill>
                  <a:schemeClr val="accent6">
                    <a:lumMod val="50000"/>
                  </a:schemeClr>
                </a:solidFill>
                <a:latin typeface="Segoe UI Semibold" panose="020B0702040204020203" pitchFamily="34" charset="0"/>
              </a:rPr>
              <a:t>Desplegar</a:t>
            </a:r>
            <a:endParaRPr lang="en-US" altLang="en-US" sz="2000" b="1" kern="0" dirty="0">
              <a:solidFill>
                <a:schemeClr val="accent6">
                  <a:lumMod val="50000"/>
                </a:schemeClr>
              </a:solidFill>
              <a:latin typeface="Segoe UI Semibold" panose="020B07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A17D1B5-6B93-674C-B3F9-BE324F491D60}"/>
              </a:ext>
            </a:extLst>
          </p:cNvPr>
          <p:cNvGrpSpPr/>
          <p:nvPr/>
        </p:nvGrpSpPr>
        <p:grpSpPr>
          <a:xfrm>
            <a:off x="786487" y="2145402"/>
            <a:ext cx="731519" cy="1548710"/>
            <a:chOff x="786487" y="2167872"/>
            <a:chExt cx="731519" cy="1548710"/>
          </a:xfrm>
        </p:grpSpPr>
        <p:pic>
          <p:nvPicPr>
            <p:cNvPr id="42" name="Picture 4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246A229B-3948-4541-AE6A-2E5C758B3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6487" y="2167872"/>
              <a:ext cx="731519" cy="731519"/>
            </a:xfrm>
            <a:prstGeom prst="rect">
              <a:avLst/>
            </a:prstGeom>
          </p:spPr>
        </p:pic>
        <p:grpSp>
          <p:nvGrpSpPr>
            <p:cNvPr id="97" name="Group 9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550B3CB-0BE0-9A49-8C8B-42BC45AA7E4C}"/>
                </a:ext>
              </a:extLst>
            </p:cNvPr>
            <p:cNvGrpSpPr/>
            <p:nvPr/>
          </p:nvGrpSpPr>
          <p:grpSpPr>
            <a:xfrm>
              <a:off x="874823" y="3099963"/>
              <a:ext cx="554846" cy="616619"/>
              <a:chOff x="2924028" y="5536385"/>
              <a:chExt cx="554846" cy="616619"/>
            </a:xfrm>
          </p:grpSpPr>
          <p:sp>
            <p:nvSpPr>
              <p:cNvPr id="98" name="Freeform: Shape 8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3FE622A-3F1B-7245-A43E-D871E9FBDBBF}"/>
                  </a:ext>
                </a:extLst>
              </p:cNvPr>
              <p:cNvSpPr/>
              <p:nvPr/>
            </p:nvSpPr>
            <p:spPr>
              <a:xfrm>
                <a:off x="2924955" y="5536385"/>
                <a:ext cx="553919" cy="312541"/>
              </a:xfrm>
              <a:custGeom>
                <a:avLst/>
                <a:gdLst>
                  <a:gd name="connsiteX0" fmla="*/ 52815 w 278466"/>
                  <a:gd name="connsiteY0" fmla="*/ 107833 h 157123"/>
                  <a:gd name="connsiteX1" fmla="*/ 108042 w 278466"/>
                  <a:gd name="connsiteY1" fmla="*/ 139569 h 157123"/>
                  <a:gd name="connsiteX2" fmla="*/ 139156 w 278466"/>
                  <a:gd name="connsiteY2" fmla="*/ 156526 h 157123"/>
                  <a:gd name="connsiteX3" fmla="*/ 171203 w 278466"/>
                  <a:gd name="connsiteY3" fmla="*/ 139413 h 157123"/>
                  <a:gd name="connsiteX4" fmla="*/ 217406 w 278466"/>
                  <a:gd name="connsiteY4" fmla="*/ 113278 h 157123"/>
                  <a:gd name="connsiteX5" fmla="*/ 271699 w 278466"/>
                  <a:gd name="connsiteY5" fmla="*/ 82009 h 157123"/>
                  <a:gd name="connsiteX6" fmla="*/ 277922 w 278466"/>
                  <a:gd name="connsiteY6" fmla="*/ 79519 h 157123"/>
                  <a:gd name="connsiteX7" fmla="*/ 275122 w 278466"/>
                  <a:gd name="connsiteY7" fmla="*/ 77186 h 157123"/>
                  <a:gd name="connsiteX8" fmla="*/ 196560 w 278466"/>
                  <a:gd name="connsiteY8" fmla="*/ 32382 h 157123"/>
                  <a:gd name="connsiteX9" fmla="*/ 144289 w 278466"/>
                  <a:gd name="connsiteY9" fmla="*/ 2825 h 157123"/>
                  <a:gd name="connsiteX10" fmla="*/ 134489 w 278466"/>
                  <a:gd name="connsiteY10" fmla="*/ 2669 h 157123"/>
                  <a:gd name="connsiteX11" fmla="*/ 71483 w 278466"/>
                  <a:gd name="connsiteY11" fmla="*/ 38605 h 157123"/>
                  <a:gd name="connsiteX12" fmla="*/ 5056 w 278466"/>
                  <a:gd name="connsiteY12" fmla="*/ 76097 h 157123"/>
                  <a:gd name="connsiteX13" fmla="*/ 1167 w 278466"/>
                  <a:gd name="connsiteY13" fmla="*/ 79364 h 157123"/>
                  <a:gd name="connsiteX14" fmla="*/ 21546 w 278466"/>
                  <a:gd name="connsiteY14" fmla="*/ 90098 h 157123"/>
                  <a:gd name="connsiteX15" fmla="*/ 33680 w 278466"/>
                  <a:gd name="connsiteY15" fmla="*/ 96787 h 157123"/>
                  <a:gd name="connsiteX16" fmla="*/ 52815 w 278466"/>
                  <a:gd name="connsiteY16" fmla="*/ 107833 h 15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8466" h="157123">
                    <a:moveTo>
                      <a:pt x="52815" y="107833"/>
                    </a:moveTo>
                    <a:cubicBezTo>
                      <a:pt x="70550" y="119500"/>
                      <a:pt x="89529" y="129146"/>
                      <a:pt x="108042" y="139569"/>
                    </a:cubicBezTo>
                    <a:cubicBezTo>
                      <a:pt x="118309" y="145325"/>
                      <a:pt x="128266" y="151703"/>
                      <a:pt x="139156" y="156526"/>
                    </a:cubicBezTo>
                    <a:cubicBezTo>
                      <a:pt x="150356" y="151859"/>
                      <a:pt x="160468" y="145169"/>
                      <a:pt x="171203" y="139413"/>
                    </a:cubicBezTo>
                    <a:cubicBezTo>
                      <a:pt x="186759" y="131012"/>
                      <a:pt x="202472" y="122767"/>
                      <a:pt x="217406" y="113278"/>
                    </a:cubicBezTo>
                    <a:cubicBezTo>
                      <a:pt x="235141" y="102077"/>
                      <a:pt x="253809" y="92898"/>
                      <a:pt x="271699" y="82009"/>
                    </a:cubicBezTo>
                    <a:cubicBezTo>
                      <a:pt x="273566" y="80764"/>
                      <a:pt x="275589" y="79364"/>
                      <a:pt x="277922" y="79519"/>
                    </a:cubicBezTo>
                    <a:cubicBezTo>
                      <a:pt x="277767" y="77808"/>
                      <a:pt x="276211" y="77653"/>
                      <a:pt x="275122" y="77186"/>
                    </a:cubicBezTo>
                    <a:cubicBezTo>
                      <a:pt x="249142" y="61940"/>
                      <a:pt x="222229" y="48250"/>
                      <a:pt x="196560" y="32382"/>
                    </a:cubicBezTo>
                    <a:cubicBezTo>
                      <a:pt x="179603" y="21804"/>
                      <a:pt x="161713" y="12781"/>
                      <a:pt x="144289" y="2825"/>
                    </a:cubicBezTo>
                    <a:cubicBezTo>
                      <a:pt x="140867" y="802"/>
                      <a:pt x="138067" y="491"/>
                      <a:pt x="134489" y="2669"/>
                    </a:cubicBezTo>
                    <a:cubicBezTo>
                      <a:pt x="113642" y="14803"/>
                      <a:pt x="92330" y="26004"/>
                      <a:pt x="71483" y="38605"/>
                    </a:cubicBezTo>
                    <a:cubicBezTo>
                      <a:pt x="49704" y="51828"/>
                      <a:pt x="27147" y="63652"/>
                      <a:pt x="5056" y="76097"/>
                    </a:cubicBezTo>
                    <a:cubicBezTo>
                      <a:pt x="3656" y="76875"/>
                      <a:pt x="1478" y="77030"/>
                      <a:pt x="1167" y="79364"/>
                    </a:cubicBezTo>
                    <a:cubicBezTo>
                      <a:pt x="8323" y="82320"/>
                      <a:pt x="14857" y="86209"/>
                      <a:pt x="21546" y="90098"/>
                    </a:cubicBezTo>
                    <a:cubicBezTo>
                      <a:pt x="25591" y="92432"/>
                      <a:pt x="29480" y="94765"/>
                      <a:pt x="33680" y="96787"/>
                    </a:cubicBezTo>
                    <a:cubicBezTo>
                      <a:pt x="40059" y="100210"/>
                      <a:pt x="46593" y="103788"/>
                      <a:pt x="52815" y="10783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89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E9E21C1-1C06-514F-9019-9C25EA31A4A0}"/>
                  </a:ext>
                </a:extLst>
              </p:cNvPr>
              <p:cNvSpPr/>
              <p:nvPr/>
            </p:nvSpPr>
            <p:spPr>
              <a:xfrm>
                <a:off x="2924336" y="5843249"/>
                <a:ext cx="553919" cy="210423"/>
              </a:xfrm>
              <a:custGeom>
                <a:avLst/>
                <a:gdLst>
                  <a:gd name="connsiteX0" fmla="*/ 113331 w 278466"/>
                  <a:gd name="connsiteY0" fmla="*/ 91241 h 105786"/>
                  <a:gd name="connsiteX1" fmla="*/ 139467 w 278466"/>
                  <a:gd name="connsiteY1" fmla="*/ 105864 h 105786"/>
                  <a:gd name="connsiteX2" fmla="*/ 203716 w 278466"/>
                  <a:gd name="connsiteY2" fmla="*/ 69928 h 105786"/>
                  <a:gd name="connsiteX3" fmla="*/ 256454 w 278466"/>
                  <a:gd name="connsiteY3" fmla="*/ 40525 h 105786"/>
                  <a:gd name="connsiteX4" fmla="*/ 277767 w 278466"/>
                  <a:gd name="connsiteY4" fmla="*/ 27769 h 105786"/>
                  <a:gd name="connsiteX5" fmla="*/ 273877 w 278466"/>
                  <a:gd name="connsiteY5" fmla="*/ 24969 h 105786"/>
                  <a:gd name="connsiteX6" fmla="*/ 231407 w 278466"/>
                  <a:gd name="connsiteY6" fmla="*/ 1167 h 105786"/>
                  <a:gd name="connsiteX7" fmla="*/ 195316 w 278466"/>
                  <a:gd name="connsiteY7" fmla="*/ 20924 h 105786"/>
                  <a:gd name="connsiteX8" fmla="*/ 143511 w 278466"/>
                  <a:gd name="connsiteY8" fmla="*/ 50948 h 105786"/>
                  <a:gd name="connsiteX9" fmla="*/ 142578 w 278466"/>
                  <a:gd name="connsiteY9" fmla="*/ 51415 h 105786"/>
                  <a:gd name="connsiteX10" fmla="*/ 139467 w 278466"/>
                  <a:gd name="connsiteY10" fmla="*/ 52504 h 105786"/>
                  <a:gd name="connsiteX11" fmla="*/ 98552 w 278466"/>
                  <a:gd name="connsiteY11" fmla="*/ 29169 h 105786"/>
                  <a:gd name="connsiteX12" fmla="*/ 50482 w 278466"/>
                  <a:gd name="connsiteY12" fmla="*/ 2256 h 105786"/>
                  <a:gd name="connsiteX13" fmla="*/ 47682 w 278466"/>
                  <a:gd name="connsiteY13" fmla="*/ 1322 h 105786"/>
                  <a:gd name="connsiteX14" fmla="*/ 4123 w 278466"/>
                  <a:gd name="connsiteY14" fmla="*/ 25746 h 105786"/>
                  <a:gd name="connsiteX15" fmla="*/ 1167 w 278466"/>
                  <a:gd name="connsiteY15" fmla="*/ 28080 h 105786"/>
                  <a:gd name="connsiteX16" fmla="*/ 29947 w 278466"/>
                  <a:gd name="connsiteY16" fmla="*/ 45037 h 105786"/>
                  <a:gd name="connsiteX17" fmla="*/ 59194 w 278466"/>
                  <a:gd name="connsiteY17" fmla="*/ 61216 h 105786"/>
                  <a:gd name="connsiteX18" fmla="*/ 113331 w 278466"/>
                  <a:gd name="connsiteY18" fmla="*/ 91241 h 105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8466" h="105786">
                    <a:moveTo>
                      <a:pt x="113331" y="91241"/>
                    </a:moveTo>
                    <a:cubicBezTo>
                      <a:pt x="122043" y="96063"/>
                      <a:pt x="130755" y="101041"/>
                      <a:pt x="139467" y="105864"/>
                    </a:cubicBezTo>
                    <a:cubicBezTo>
                      <a:pt x="160935" y="93885"/>
                      <a:pt x="182248" y="81906"/>
                      <a:pt x="203716" y="69928"/>
                    </a:cubicBezTo>
                    <a:cubicBezTo>
                      <a:pt x="221295" y="60127"/>
                      <a:pt x="238875" y="50171"/>
                      <a:pt x="256454" y="40525"/>
                    </a:cubicBezTo>
                    <a:cubicBezTo>
                      <a:pt x="263766" y="36636"/>
                      <a:pt x="270455" y="31658"/>
                      <a:pt x="277767" y="27769"/>
                    </a:cubicBezTo>
                    <a:cubicBezTo>
                      <a:pt x="276833" y="26213"/>
                      <a:pt x="275122" y="25746"/>
                      <a:pt x="273877" y="24969"/>
                    </a:cubicBezTo>
                    <a:cubicBezTo>
                      <a:pt x="259721" y="17035"/>
                      <a:pt x="245564" y="9101"/>
                      <a:pt x="231407" y="1167"/>
                    </a:cubicBezTo>
                    <a:cubicBezTo>
                      <a:pt x="218962" y="7078"/>
                      <a:pt x="207294" y="14234"/>
                      <a:pt x="195316" y="20924"/>
                    </a:cubicBezTo>
                    <a:cubicBezTo>
                      <a:pt x="177892" y="30725"/>
                      <a:pt x="160780" y="40992"/>
                      <a:pt x="143511" y="50948"/>
                    </a:cubicBezTo>
                    <a:cubicBezTo>
                      <a:pt x="143200" y="51104"/>
                      <a:pt x="142889" y="51260"/>
                      <a:pt x="142578" y="51415"/>
                    </a:cubicBezTo>
                    <a:cubicBezTo>
                      <a:pt x="141645" y="51882"/>
                      <a:pt x="140556" y="52037"/>
                      <a:pt x="139467" y="52504"/>
                    </a:cubicBezTo>
                    <a:cubicBezTo>
                      <a:pt x="125621" y="45037"/>
                      <a:pt x="111931" y="37414"/>
                      <a:pt x="98552" y="29169"/>
                    </a:cubicBezTo>
                    <a:cubicBezTo>
                      <a:pt x="82996" y="19524"/>
                      <a:pt x="66661" y="11123"/>
                      <a:pt x="50482" y="2256"/>
                    </a:cubicBezTo>
                    <a:cubicBezTo>
                      <a:pt x="49704" y="1789"/>
                      <a:pt x="48615" y="1633"/>
                      <a:pt x="47682" y="1322"/>
                    </a:cubicBezTo>
                    <a:cubicBezTo>
                      <a:pt x="33214" y="9412"/>
                      <a:pt x="18590" y="17501"/>
                      <a:pt x="4123" y="25746"/>
                    </a:cubicBezTo>
                    <a:cubicBezTo>
                      <a:pt x="3034" y="26369"/>
                      <a:pt x="1633" y="26524"/>
                      <a:pt x="1167" y="28080"/>
                    </a:cubicBezTo>
                    <a:cubicBezTo>
                      <a:pt x="10656" y="33992"/>
                      <a:pt x="20302" y="39592"/>
                      <a:pt x="29947" y="45037"/>
                    </a:cubicBezTo>
                    <a:cubicBezTo>
                      <a:pt x="39592" y="50482"/>
                      <a:pt x="49393" y="55771"/>
                      <a:pt x="59194" y="61216"/>
                    </a:cubicBezTo>
                    <a:cubicBezTo>
                      <a:pt x="77395" y="71017"/>
                      <a:pt x="95285" y="81129"/>
                      <a:pt x="113331" y="9124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4B28782-5371-6C4C-ADD0-C556A7EA4CE2}"/>
                  </a:ext>
                </a:extLst>
              </p:cNvPr>
              <p:cNvSpPr/>
              <p:nvPr/>
            </p:nvSpPr>
            <p:spPr>
              <a:xfrm>
                <a:off x="3199749" y="5896164"/>
                <a:ext cx="278506" cy="256840"/>
              </a:xfrm>
              <a:custGeom>
                <a:avLst/>
                <a:gdLst>
                  <a:gd name="connsiteX0" fmla="*/ 139933 w 140011"/>
                  <a:gd name="connsiteY0" fmla="*/ 26680 h 129121"/>
                  <a:gd name="connsiteX1" fmla="*/ 139467 w 140011"/>
                  <a:gd name="connsiteY1" fmla="*/ 1167 h 129121"/>
                  <a:gd name="connsiteX2" fmla="*/ 118154 w 140011"/>
                  <a:gd name="connsiteY2" fmla="*/ 13923 h 129121"/>
                  <a:gd name="connsiteX3" fmla="*/ 65416 w 140011"/>
                  <a:gd name="connsiteY3" fmla="*/ 43326 h 129121"/>
                  <a:gd name="connsiteX4" fmla="*/ 1167 w 140011"/>
                  <a:gd name="connsiteY4" fmla="*/ 79262 h 129121"/>
                  <a:gd name="connsiteX5" fmla="*/ 1167 w 140011"/>
                  <a:gd name="connsiteY5" fmla="*/ 129044 h 129121"/>
                  <a:gd name="connsiteX6" fmla="*/ 5989 w 140011"/>
                  <a:gd name="connsiteY6" fmla="*/ 127021 h 129121"/>
                  <a:gd name="connsiteX7" fmla="*/ 96374 w 140011"/>
                  <a:gd name="connsiteY7" fmla="*/ 75684 h 129121"/>
                  <a:gd name="connsiteX8" fmla="*/ 136666 w 140011"/>
                  <a:gd name="connsiteY8" fmla="*/ 53126 h 129121"/>
                  <a:gd name="connsiteX9" fmla="*/ 140245 w 140011"/>
                  <a:gd name="connsiteY9" fmla="*/ 47059 h 129121"/>
                  <a:gd name="connsiteX10" fmla="*/ 139933 w 140011"/>
                  <a:gd name="connsiteY10" fmla="*/ 26680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11" h="129121">
                    <a:moveTo>
                      <a:pt x="139933" y="26680"/>
                    </a:moveTo>
                    <a:cubicBezTo>
                      <a:pt x="139778" y="18124"/>
                      <a:pt x="140711" y="9723"/>
                      <a:pt x="139467" y="1167"/>
                    </a:cubicBezTo>
                    <a:cubicBezTo>
                      <a:pt x="132155" y="5056"/>
                      <a:pt x="125466" y="10034"/>
                      <a:pt x="118154" y="13923"/>
                    </a:cubicBezTo>
                    <a:cubicBezTo>
                      <a:pt x="100419" y="23569"/>
                      <a:pt x="82996" y="33525"/>
                      <a:pt x="65416" y="43326"/>
                    </a:cubicBezTo>
                    <a:cubicBezTo>
                      <a:pt x="43948" y="55304"/>
                      <a:pt x="22635" y="67283"/>
                      <a:pt x="1167" y="79262"/>
                    </a:cubicBezTo>
                    <a:cubicBezTo>
                      <a:pt x="1167" y="95908"/>
                      <a:pt x="1167" y="112398"/>
                      <a:pt x="1167" y="129044"/>
                    </a:cubicBezTo>
                    <a:cubicBezTo>
                      <a:pt x="3189" y="129199"/>
                      <a:pt x="4434" y="127799"/>
                      <a:pt x="5989" y="127021"/>
                    </a:cubicBezTo>
                    <a:cubicBezTo>
                      <a:pt x="36014" y="109753"/>
                      <a:pt x="66816" y="93885"/>
                      <a:pt x="96374" y="75684"/>
                    </a:cubicBezTo>
                    <a:cubicBezTo>
                      <a:pt x="109442" y="67594"/>
                      <a:pt x="123132" y="60438"/>
                      <a:pt x="136666" y="53126"/>
                    </a:cubicBezTo>
                    <a:cubicBezTo>
                      <a:pt x="139311" y="51726"/>
                      <a:pt x="140400" y="50015"/>
                      <a:pt x="140245" y="47059"/>
                    </a:cubicBezTo>
                    <a:cubicBezTo>
                      <a:pt x="139933" y="40059"/>
                      <a:pt x="140089" y="33369"/>
                      <a:pt x="139933" y="26680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9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40B9C7A-ABDF-9441-AA4B-0A50A6155118}"/>
                  </a:ext>
                </a:extLst>
              </p:cNvPr>
              <p:cNvSpPr/>
              <p:nvPr/>
            </p:nvSpPr>
            <p:spPr>
              <a:xfrm>
                <a:off x="3199131" y="5691930"/>
                <a:ext cx="278506" cy="256840"/>
              </a:xfrm>
              <a:custGeom>
                <a:avLst/>
                <a:gdLst>
                  <a:gd name="connsiteX0" fmla="*/ 79417 w 140011"/>
                  <a:gd name="connsiteY0" fmla="*/ 35081 h 129121"/>
                  <a:gd name="connsiteX1" fmla="*/ 33214 w 140011"/>
                  <a:gd name="connsiteY1" fmla="*/ 61216 h 129121"/>
                  <a:gd name="connsiteX2" fmla="*/ 1167 w 140011"/>
                  <a:gd name="connsiteY2" fmla="*/ 78328 h 129121"/>
                  <a:gd name="connsiteX3" fmla="*/ 1167 w 140011"/>
                  <a:gd name="connsiteY3" fmla="*/ 128577 h 129121"/>
                  <a:gd name="connsiteX4" fmla="*/ 4278 w 140011"/>
                  <a:gd name="connsiteY4" fmla="*/ 127488 h 129121"/>
                  <a:gd name="connsiteX5" fmla="*/ 5212 w 140011"/>
                  <a:gd name="connsiteY5" fmla="*/ 127021 h 129121"/>
                  <a:gd name="connsiteX6" fmla="*/ 57016 w 140011"/>
                  <a:gd name="connsiteY6" fmla="*/ 96997 h 129121"/>
                  <a:gd name="connsiteX7" fmla="*/ 93107 w 140011"/>
                  <a:gd name="connsiteY7" fmla="*/ 77239 h 129121"/>
                  <a:gd name="connsiteX8" fmla="*/ 95752 w 140011"/>
                  <a:gd name="connsiteY8" fmla="*/ 75373 h 129121"/>
                  <a:gd name="connsiteX9" fmla="*/ 136355 w 140011"/>
                  <a:gd name="connsiteY9" fmla="*/ 52504 h 129121"/>
                  <a:gd name="connsiteX10" fmla="*/ 140089 w 140011"/>
                  <a:gd name="connsiteY10" fmla="*/ 47993 h 129121"/>
                  <a:gd name="connsiteX11" fmla="*/ 139778 w 140011"/>
                  <a:gd name="connsiteY11" fmla="*/ 1167 h 129121"/>
                  <a:gd name="connsiteX12" fmla="*/ 133555 w 140011"/>
                  <a:gd name="connsiteY12" fmla="*/ 3656 h 129121"/>
                  <a:gd name="connsiteX13" fmla="*/ 79417 w 140011"/>
                  <a:gd name="connsiteY13" fmla="*/ 35081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0011" h="129121">
                    <a:moveTo>
                      <a:pt x="79417" y="35081"/>
                    </a:moveTo>
                    <a:cubicBezTo>
                      <a:pt x="64483" y="44570"/>
                      <a:pt x="48771" y="52815"/>
                      <a:pt x="33214" y="61216"/>
                    </a:cubicBezTo>
                    <a:cubicBezTo>
                      <a:pt x="22635" y="66972"/>
                      <a:pt x="12368" y="73661"/>
                      <a:pt x="1167" y="78328"/>
                    </a:cubicBezTo>
                    <a:cubicBezTo>
                      <a:pt x="1167" y="95130"/>
                      <a:pt x="1167" y="111775"/>
                      <a:pt x="1167" y="128577"/>
                    </a:cubicBezTo>
                    <a:cubicBezTo>
                      <a:pt x="2256" y="128266"/>
                      <a:pt x="3345" y="127955"/>
                      <a:pt x="4278" y="127488"/>
                    </a:cubicBezTo>
                    <a:cubicBezTo>
                      <a:pt x="4589" y="127332"/>
                      <a:pt x="4900" y="127177"/>
                      <a:pt x="5212" y="127021"/>
                    </a:cubicBezTo>
                    <a:cubicBezTo>
                      <a:pt x="22480" y="117065"/>
                      <a:pt x="39592" y="106797"/>
                      <a:pt x="57016" y="96997"/>
                    </a:cubicBezTo>
                    <a:cubicBezTo>
                      <a:pt x="68994" y="90307"/>
                      <a:pt x="80662" y="82995"/>
                      <a:pt x="93107" y="77239"/>
                    </a:cubicBezTo>
                    <a:cubicBezTo>
                      <a:pt x="94041" y="76617"/>
                      <a:pt x="94819" y="75839"/>
                      <a:pt x="95752" y="75373"/>
                    </a:cubicBezTo>
                    <a:cubicBezTo>
                      <a:pt x="109287" y="67750"/>
                      <a:pt x="122821" y="60127"/>
                      <a:pt x="136355" y="52504"/>
                    </a:cubicBezTo>
                    <a:cubicBezTo>
                      <a:pt x="138222" y="51571"/>
                      <a:pt x="140089" y="50948"/>
                      <a:pt x="140089" y="47993"/>
                    </a:cubicBezTo>
                    <a:cubicBezTo>
                      <a:pt x="139933" y="32436"/>
                      <a:pt x="139933" y="16879"/>
                      <a:pt x="139778" y="1167"/>
                    </a:cubicBezTo>
                    <a:cubicBezTo>
                      <a:pt x="137289" y="1167"/>
                      <a:pt x="135422" y="2567"/>
                      <a:pt x="133555" y="3656"/>
                    </a:cubicBezTo>
                    <a:cubicBezTo>
                      <a:pt x="115976" y="14546"/>
                      <a:pt x="97152" y="23880"/>
                      <a:pt x="79417" y="35081"/>
                    </a:cubicBezTo>
                    <a:close/>
                  </a:path>
                </a:pathLst>
              </a:custGeom>
              <a:solidFill>
                <a:srgbClr val="0070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9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28F0440-958E-FD40-9990-C7C183CDE3F4}"/>
                  </a:ext>
                </a:extLst>
              </p:cNvPr>
              <p:cNvSpPr/>
              <p:nvPr/>
            </p:nvSpPr>
            <p:spPr>
              <a:xfrm>
                <a:off x="2924028" y="5896164"/>
                <a:ext cx="278506" cy="256840"/>
              </a:xfrm>
              <a:custGeom>
                <a:avLst/>
                <a:gdLst>
                  <a:gd name="connsiteX0" fmla="*/ 113487 w 140011"/>
                  <a:gd name="connsiteY0" fmla="*/ 64638 h 129121"/>
                  <a:gd name="connsiteX1" fmla="*/ 59505 w 140011"/>
                  <a:gd name="connsiteY1" fmla="*/ 34303 h 129121"/>
                  <a:gd name="connsiteX2" fmla="*/ 30258 w 140011"/>
                  <a:gd name="connsiteY2" fmla="*/ 18124 h 129121"/>
                  <a:gd name="connsiteX3" fmla="*/ 1478 w 140011"/>
                  <a:gd name="connsiteY3" fmla="*/ 1167 h 129121"/>
                  <a:gd name="connsiteX4" fmla="*/ 1167 w 140011"/>
                  <a:gd name="connsiteY4" fmla="*/ 47993 h 129121"/>
                  <a:gd name="connsiteX5" fmla="*/ 4123 w 140011"/>
                  <a:gd name="connsiteY5" fmla="*/ 52504 h 129121"/>
                  <a:gd name="connsiteX6" fmla="*/ 56082 w 140011"/>
                  <a:gd name="connsiteY6" fmla="*/ 82218 h 129121"/>
                  <a:gd name="connsiteX7" fmla="*/ 117843 w 140011"/>
                  <a:gd name="connsiteY7" fmla="*/ 117065 h 129121"/>
                  <a:gd name="connsiteX8" fmla="*/ 139467 w 140011"/>
                  <a:gd name="connsiteY8" fmla="*/ 128888 h 129121"/>
                  <a:gd name="connsiteX9" fmla="*/ 139467 w 140011"/>
                  <a:gd name="connsiteY9" fmla="*/ 79106 h 129121"/>
                  <a:gd name="connsiteX10" fmla="*/ 113487 w 140011"/>
                  <a:gd name="connsiteY10" fmla="*/ 64638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0011" h="129121">
                    <a:moveTo>
                      <a:pt x="113487" y="64638"/>
                    </a:moveTo>
                    <a:cubicBezTo>
                      <a:pt x="95441" y="54527"/>
                      <a:pt x="77551" y="44415"/>
                      <a:pt x="59505" y="34303"/>
                    </a:cubicBezTo>
                    <a:cubicBezTo>
                      <a:pt x="49860" y="28858"/>
                      <a:pt x="40059" y="23569"/>
                      <a:pt x="30258" y="18124"/>
                    </a:cubicBezTo>
                    <a:cubicBezTo>
                      <a:pt x="20613" y="12679"/>
                      <a:pt x="10968" y="7078"/>
                      <a:pt x="1478" y="1167"/>
                    </a:cubicBezTo>
                    <a:cubicBezTo>
                      <a:pt x="1478" y="16724"/>
                      <a:pt x="1478" y="32436"/>
                      <a:pt x="1167" y="47993"/>
                    </a:cubicBezTo>
                    <a:cubicBezTo>
                      <a:pt x="1167" y="50482"/>
                      <a:pt x="2256" y="51415"/>
                      <a:pt x="4123" y="52504"/>
                    </a:cubicBezTo>
                    <a:cubicBezTo>
                      <a:pt x="21391" y="62616"/>
                      <a:pt x="38970" y="71795"/>
                      <a:pt x="56082" y="82218"/>
                    </a:cubicBezTo>
                    <a:cubicBezTo>
                      <a:pt x="76306" y="94507"/>
                      <a:pt x="97308" y="105553"/>
                      <a:pt x="117843" y="117065"/>
                    </a:cubicBezTo>
                    <a:cubicBezTo>
                      <a:pt x="124999" y="121110"/>
                      <a:pt x="132311" y="124843"/>
                      <a:pt x="139467" y="128888"/>
                    </a:cubicBezTo>
                    <a:cubicBezTo>
                      <a:pt x="139467" y="112242"/>
                      <a:pt x="139467" y="95752"/>
                      <a:pt x="139467" y="79106"/>
                    </a:cubicBezTo>
                    <a:cubicBezTo>
                      <a:pt x="130910" y="74439"/>
                      <a:pt x="122199" y="69617"/>
                      <a:pt x="113487" y="64638"/>
                    </a:cubicBezTo>
                    <a:close/>
                  </a:path>
                </a:pathLst>
              </a:custGeom>
              <a:solidFill>
                <a:srgbClr val="005A9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9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DE6B3F7-B63C-3B4B-B5D2-C318341906A8}"/>
                  </a:ext>
                </a:extLst>
              </p:cNvPr>
              <p:cNvSpPr/>
              <p:nvPr/>
            </p:nvSpPr>
            <p:spPr>
              <a:xfrm>
                <a:off x="2924028" y="5692240"/>
                <a:ext cx="278506" cy="256840"/>
              </a:xfrm>
              <a:custGeom>
                <a:avLst/>
                <a:gdLst>
                  <a:gd name="connsiteX0" fmla="*/ 98708 w 140011"/>
                  <a:gd name="connsiteY0" fmla="*/ 105086 h 129121"/>
                  <a:gd name="connsiteX1" fmla="*/ 139622 w 140011"/>
                  <a:gd name="connsiteY1" fmla="*/ 128421 h 129121"/>
                  <a:gd name="connsiteX2" fmla="*/ 139622 w 140011"/>
                  <a:gd name="connsiteY2" fmla="*/ 78173 h 129121"/>
                  <a:gd name="connsiteX3" fmla="*/ 108509 w 140011"/>
                  <a:gd name="connsiteY3" fmla="*/ 61216 h 129121"/>
                  <a:gd name="connsiteX4" fmla="*/ 53126 w 140011"/>
                  <a:gd name="connsiteY4" fmla="*/ 29480 h 129121"/>
                  <a:gd name="connsiteX5" fmla="*/ 33836 w 140011"/>
                  <a:gd name="connsiteY5" fmla="*/ 18590 h 129121"/>
                  <a:gd name="connsiteX6" fmla="*/ 21702 w 140011"/>
                  <a:gd name="connsiteY6" fmla="*/ 11901 h 129121"/>
                  <a:gd name="connsiteX7" fmla="*/ 1322 w 140011"/>
                  <a:gd name="connsiteY7" fmla="*/ 1167 h 129121"/>
                  <a:gd name="connsiteX8" fmla="*/ 1167 w 140011"/>
                  <a:gd name="connsiteY8" fmla="*/ 46593 h 129121"/>
                  <a:gd name="connsiteX9" fmla="*/ 4900 w 140011"/>
                  <a:gd name="connsiteY9" fmla="*/ 52660 h 129121"/>
                  <a:gd name="connsiteX10" fmla="*/ 36325 w 140011"/>
                  <a:gd name="connsiteY10" fmla="*/ 70239 h 129121"/>
                  <a:gd name="connsiteX11" fmla="*/ 47993 w 140011"/>
                  <a:gd name="connsiteY11" fmla="*/ 77395 h 129121"/>
                  <a:gd name="connsiteX12" fmla="*/ 50793 w 140011"/>
                  <a:gd name="connsiteY12" fmla="*/ 78328 h 129121"/>
                  <a:gd name="connsiteX13" fmla="*/ 98708 w 140011"/>
                  <a:gd name="connsiteY13" fmla="*/ 105086 h 12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40011" h="129121">
                    <a:moveTo>
                      <a:pt x="98708" y="105086"/>
                    </a:moveTo>
                    <a:cubicBezTo>
                      <a:pt x="112087" y="113331"/>
                      <a:pt x="125777" y="120954"/>
                      <a:pt x="139622" y="128421"/>
                    </a:cubicBezTo>
                    <a:cubicBezTo>
                      <a:pt x="139622" y="111620"/>
                      <a:pt x="139622" y="94974"/>
                      <a:pt x="139622" y="78173"/>
                    </a:cubicBezTo>
                    <a:cubicBezTo>
                      <a:pt x="128888" y="73350"/>
                      <a:pt x="118776" y="66972"/>
                      <a:pt x="108509" y="61216"/>
                    </a:cubicBezTo>
                    <a:cubicBezTo>
                      <a:pt x="89996" y="50793"/>
                      <a:pt x="71017" y="40992"/>
                      <a:pt x="53126" y="29480"/>
                    </a:cubicBezTo>
                    <a:cubicBezTo>
                      <a:pt x="46904" y="25435"/>
                      <a:pt x="40525" y="21857"/>
                      <a:pt x="33836" y="18590"/>
                    </a:cubicBezTo>
                    <a:cubicBezTo>
                      <a:pt x="29791" y="16412"/>
                      <a:pt x="25747" y="14234"/>
                      <a:pt x="21702" y="11901"/>
                    </a:cubicBezTo>
                    <a:cubicBezTo>
                      <a:pt x="15012" y="8012"/>
                      <a:pt x="8478" y="4123"/>
                      <a:pt x="1322" y="1167"/>
                    </a:cubicBezTo>
                    <a:cubicBezTo>
                      <a:pt x="1322" y="16257"/>
                      <a:pt x="1322" y="31502"/>
                      <a:pt x="1167" y="46593"/>
                    </a:cubicBezTo>
                    <a:cubicBezTo>
                      <a:pt x="1167" y="49704"/>
                      <a:pt x="2256" y="51260"/>
                      <a:pt x="4900" y="52660"/>
                    </a:cubicBezTo>
                    <a:cubicBezTo>
                      <a:pt x="15479" y="58416"/>
                      <a:pt x="25902" y="64327"/>
                      <a:pt x="36325" y="70239"/>
                    </a:cubicBezTo>
                    <a:cubicBezTo>
                      <a:pt x="40214" y="72417"/>
                      <a:pt x="44570" y="74128"/>
                      <a:pt x="47993" y="77395"/>
                    </a:cubicBezTo>
                    <a:cubicBezTo>
                      <a:pt x="48926" y="77706"/>
                      <a:pt x="49860" y="77862"/>
                      <a:pt x="50793" y="78328"/>
                    </a:cubicBezTo>
                    <a:cubicBezTo>
                      <a:pt x="66816" y="87040"/>
                      <a:pt x="83151" y="95441"/>
                      <a:pt x="98708" y="105086"/>
                    </a:cubicBezTo>
                    <a:close/>
                  </a:path>
                </a:pathLst>
              </a:custGeom>
              <a:solidFill>
                <a:srgbClr val="005A9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4" name="L-Shape 10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E14E7A5-3203-D642-A915-97AC75CBBA65}"/>
              </a:ext>
            </a:extLst>
          </p:cNvPr>
          <p:cNvSpPr/>
          <p:nvPr/>
        </p:nvSpPr>
        <p:spPr bwMode="auto">
          <a:xfrm rot="13500000">
            <a:off x="4318813" y="2840871"/>
            <a:ext cx="176425" cy="157772"/>
          </a:xfrm>
          <a:prstGeom prst="corner">
            <a:avLst>
              <a:gd name="adj1" fmla="val 10308"/>
              <a:gd name="adj2" fmla="val 9545"/>
            </a:avLst>
          </a:prstGeom>
          <a:solidFill>
            <a:schemeClr val="tx1">
              <a:alpha val="5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L-Shape 10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2727A602-788E-324C-B8DD-87810F3F9B80}"/>
              </a:ext>
            </a:extLst>
          </p:cNvPr>
          <p:cNvSpPr/>
          <p:nvPr/>
        </p:nvSpPr>
        <p:spPr bwMode="auto">
          <a:xfrm rot="13500000">
            <a:off x="1935571" y="2840871"/>
            <a:ext cx="176425" cy="157772"/>
          </a:xfrm>
          <a:prstGeom prst="corner">
            <a:avLst>
              <a:gd name="adj1" fmla="val 10308"/>
              <a:gd name="adj2" fmla="val 9545"/>
            </a:avLst>
          </a:prstGeom>
          <a:solidFill>
            <a:schemeClr val="tx1">
              <a:alpha val="5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7CB6549-C183-D64D-8C74-E6F95C7E1134}"/>
              </a:ext>
            </a:extLst>
          </p:cNvPr>
          <p:cNvCxnSpPr>
            <a:cxnSpLocks/>
          </p:cNvCxnSpPr>
          <p:nvPr/>
        </p:nvCxnSpPr>
        <p:spPr>
          <a:xfrm flipV="1">
            <a:off x="2026061" y="3285517"/>
            <a:ext cx="0" cy="992972"/>
          </a:xfrm>
          <a:prstGeom prst="line">
            <a:avLst/>
          </a:prstGeom>
          <a:ln>
            <a:solidFill>
              <a:schemeClr val="accent5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L-Shape 10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573AFA2-AAC4-9B40-9454-FFBCB67C7C40}"/>
              </a:ext>
            </a:extLst>
          </p:cNvPr>
          <p:cNvSpPr/>
          <p:nvPr/>
        </p:nvSpPr>
        <p:spPr bwMode="auto">
          <a:xfrm rot="13500000">
            <a:off x="6068977" y="2840871"/>
            <a:ext cx="176425" cy="157772"/>
          </a:xfrm>
          <a:prstGeom prst="corner">
            <a:avLst>
              <a:gd name="adj1" fmla="val 10308"/>
              <a:gd name="adj2" fmla="val 9545"/>
            </a:avLst>
          </a:prstGeom>
          <a:solidFill>
            <a:schemeClr val="tx1">
              <a:alpha val="5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9" name="L-Shape 108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5078E41-B34A-8940-9D53-D1B76FE4E29B}"/>
              </a:ext>
            </a:extLst>
          </p:cNvPr>
          <p:cNvSpPr/>
          <p:nvPr/>
        </p:nvSpPr>
        <p:spPr bwMode="auto">
          <a:xfrm rot="13500000">
            <a:off x="8056312" y="2840871"/>
            <a:ext cx="176425" cy="157772"/>
          </a:xfrm>
          <a:prstGeom prst="corner">
            <a:avLst>
              <a:gd name="adj1" fmla="val 10308"/>
              <a:gd name="adj2" fmla="val 9545"/>
            </a:avLst>
          </a:prstGeom>
          <a:solidFill>
            <a:schemeClr val="tx1">
              <a:alpha val="5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L-Shape 110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AD16CC9-D1AE-F04F-BC39-E74B947AB765}"/>
              </a:ext>
            </a:extLst>
          </p:cNvPr>
          <p:cNvSpPr/>
          <p:nvPr/>
        </p:nvSpPr>
        <p:spPr bwMode="auto">
          <a:xfrm rot="13500000">
            <a:off x="9930671" y="2840871"/>
            <a:ext cx="176425" cy="157772"/>
          </a:xfrm>
          <a:prstGeom prst="corner">
            <a:avLst>
              <a:gd name="adj1" fmla="val 10308"/>
              <a:gd name="adj2" fmla="val 9545"/>
            </a:avLst>
          </a:prstGeom>
          <a:solidFill>
            <a:schemeClr val="tx1">
              <a:alpha val="5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7F12026-624F-684E-AC8A-A802C4A3D791}"/>
              </a:ext>
            </a:extLst>
          </p:cNvPr>
          <p:cNvGrpSpPr/>
          <p:nvPr/>
        </p:nvGrpSpPr>
        <p:grpSpPr>
          <a:xfrm>
            <a:off x="4955326" y="1796609"/>
            <a:ext cx="763539" cy="2190774"/>
            <a:chOff x="4955326" y="1796609"/>
            <a:chExt cx="763539" cy="219077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FC0168D-6B02-9E41-8253-9997F1A48B6F}"/>
                </a:ext>
              </a:extLst>
            </p:cNvPr>
            <p:cNvCxnSpPr>
              <a:cxnSpLocks/>
            </p:cNvCxnSpPr>
            <p:nvPr/>
          </p:nvCxnSpPr>
          <p:spPr>
            <a:xfrm>
              <a:off x="5337096" y="2714118"/>
              <a:ext cx="0" cy="488671"/>
            </a:xfrm>
            <a:prstGeom prst="straightConnector1">
              <a:avLst/>
            </a:prstGeom>
            <a:ln w="41275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5D0E9C8-1542-C84C-AF54-0580738EE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625" b="96875" l="5422" r="89157">
                          <a14:foregroundMark x1="7831" y1="33750" x2="7831" y2="33750"/>
                          <a14:foregroundMark x1="5422" y1="69375" x2="5422" y2="69375"/>
                          <a14:foregroundMark x1="47590" y1="96875" x2="47590" y2="96875"/>
                          <a14:foregroundMark x1="50000" y1="50625" x2="50000" y2="50625"/>
                          <a14:foregroundMark x1="49398" y1="4375" x2="49398" y2="4375"/>
                          <a14:foregroundMark x1="89759" y1="31875" x2="89759" y2="31875"/>
                          <a14:foregroundMark x1="89759" y1="67500" x2="89759" y2="67500"/>
                          <a14:foregroundMark x1="48193" y1="625" x2="48193" y2="625"/>
                          <a14:backgroundMark x1="9639" y1="10000" x2="9639" y2="10000"/>
                          <a14:backgroundMark x1="15060" y1="10625" x2="15060" y2="106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5326" y="1796609"/>
              <a:ext cx="763539" cy="73594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E67CA27-C81C-904B-B13A-091B2E64B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75" b="98750" l="3125" r="97500">
                          <a14:foregroundMark x1="21250" y1="6250" x2="21250" y2="6250"/>
                          <a14:foregroundMark x1="20625" y1="1875" x2="20625" y2="1875"/>
                          <a14:foregroundMark x1="41875" y1="3750" x2="41875" y2="3750"/>
                          <a14:foregroundMark x1="59375" y1="2500" x2="59375" y2="2500"/>
                          <a14:foregroundMark x1="77500" y1="3125" x2="77500" y2="3125"/>
                          <a14:foregroundMark x1="89375" y1="21250" x2="89375" y2="21250"/>
                          <a14:foregroundMark x1="94375" y1="23750" x2="94375" y2="23750"/>
                          <a14:foregroundMark x1="97500" y1="23125" x2="97500" y2="23125"/>
                          <a14:foregroundMark x1="3125" y1="23750" x2="3125" y2="23750"/>
                          <a14:foregroundMark x1="4375" y1="42500" x2="4375" y2="42500"/>
                          <a14:foregroundMark x1="5000" y1="60625" x2="5000" y2="60625"/>
                          <a14:foregroundMark x1="5000" y1="80000" x2="5000" y2="80000"/>
                          <a14:foregroundMark x1="21250" y1="93750" x2="21250" y2="93750"/>
                          <a14:foregroundMark x1="21250" y1="98750" x2="21250" y2="98750"/>
                          <a14:foregroundMark x1="40625" y1="93125" x2="40625" y2="93125"/>
                          <a14:foregroundMark x1="58125" y1="93750" x2="58125" y2="93750"/>
                          <a14:foregroundMark x1="79375" y1="93750" x2="79375" y2="93750"/>
                          <a14:foregroundMark x1="91250" y1="79375" x2="91250" y2="79375"/>
                          <a14:foregroundMark x1="93125" y1="59375" x2="93125" y2="59375"/>
                          <a14:foregroundMark x1="92500" y1="41250" x2="92500" y2="4125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5582" y="3384357"/>
              <a:ext cx="603026" cy="603026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F99681B-AD27-D44E-BCDC-11F34564B6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250" b="93750" l="3049" r="90854">
                        <a14:foregroundMark x1="12195" y1="44375" x2="12195" y2="44375"/>
                        <a14:foregroundMark x1="85976" y1="60000" x2="85976" y2="60000"/>
                        <a14:foregroundMark x1="91463" y1="57500" x2="91463" y2="57500"/>
                        <a14:foregroundMark x1="53659" y1="93750" x2="53659" y2="93750"/>
                        <a14:foregroundMark x1="38415" y1="9375" x2="38415" y2="9375"/>
                        <a14:foregroundMark x1="39634" y1="6250" x2="39634" y2="6250"/>
                        <a14:backgroundMark x1="1829" y1="43125" x2="1829" y2="43125"/>
                        <a14:backgroundMark x1="1829" y1="42500" x2="1829" y2="42500"/>
                        <a14:backgroundMark x1="1829" y1="41875" x2="1829" y2="41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9591" y="2542909"/>
            <a:ext cx="755741" cy="73730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96EFDF8-331C-7A43-9282-D8C8A8F855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75" b="92500" l="6098" r="88415">
                        <a14:foregroundMark x1="31098" y1="11250" x2="31098" y2="11250"/>
                        <a14:foregroundMark x1="6707" y1="28750" x2="6707" y2="28750"/>
                        <a14:foregroundMark x1="29878" y1="9375" x2="29878" y2="9375"/>
                        <a14:foregroundMark x1="87805" y1="67500" x2="87805" y2="67500"/>
                        <a14:foregroundMark x1="30488" y1="92500" x2="30488" y2="92500"/>
                        <a14:foregroundMark x1="88415" y1="75000" x2="88415" y2="7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6126" y="2551103"/>
            <a:ext cx="755741" cy="73730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C26F104-0664-1947-B359-14FC7E4C83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7500" l="3750" r="96875">
                        <a14:foregroundMark x1="16875" y1="30000" x2="16875" y2="30000"/>
                        <a14:foregroundMark x1="8125" y1="34375" x2="8125" y2="34375"/>
                        <a14:foregroundMark x1="3750" y1="45625" x2="3750" y2="45625"/>
                        <a14:foregroundMark x1="65000" y1="71875" x2="65000" y2="71875"/>
                        <a14:foregroundMark x1="93125" y1="58125" x2="93125" y2="58125"/>
                        <a14:foregroundMark x1="94375" y1="45000" x2="94375" y2="45000"/>
                        <a14:foregroundMark x1="88125" y1="34375" x2="88125" y2="34375"/>
                        <a14:foregroundMark x1="96875" y1="53750" x2="96875" y2="53750"/>
                        <a14:foregroundMark x1="53125" y1="50000" x2="53125" y2="50000"/>
                        <a14:foregroundMark x1="41250" y1="51250" x2="41250" y2="51250"/>
                        <a14:foregroundMark x1="48125" y1="97500" x2="48125" y2="97500"/>
                        <a14:backgroundMark x1="21250" y1="40000" x2="21250" y2="40000"/>
                        <a14:backgroundMark x1="15000" y1="41875" x2="15000" y2="41875"/>
                        <a14:backgroundMark x1="15000" y1="41875" x2="15000" y2="41875"/>
                        <a14:backgroundMark x1="15000" y1="41875" x2="15000" y2="41875"/>
                        <a14:backgroundMark x1="15000" y1="41875" x2="15000" y2="41875"/>
                        <a14:backgroundMark x1="12500" y1="11250" x2="12500" y2="11250"/>
                        <a14:backgroundMark x1="12500" y1="11250" x2="12500" y2="11250"/>
                        <a14:backgroundMark x1="12500" y1="11250" x2="12500" y2="11250"/>
                        <a14:backgroundMark x1="12500" y1="11250" x2="12500" y2="11250"/>
                        <a14:backgroundMark x1="5000" y1="8750" x2="7500" y2="17500"/>
                        <a14:backgroundMark x1="71875" y1="2500" x2="91250" y2="8750"/>
                        <a14:backgroundMark x1="83750" y1="81250" x2="85000" y2="91875"/>
                        <a14:backgroundMark x1="15000" y1="81250" x2="16250" y2="88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8605" y="2554239"/>
            <a:ext cx="737308" cy="73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1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a16="http://schemas.microsoft.com/office/drawing/2014/main" id="{F39A9AAE-D29D-49F4-95F2-649100205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16="http://schemas.microsoft.com/office/drawing/2014/main" xmlns:a14="http://schemas.microsoft.com/office/drawing/2010/main" xmlns:p14="http://schemas.microsoft.com/office/powerpoint/2010/main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1511" y="2293590"/>
            <a:ext cx="9001125" cy="34575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a16="http://schemas.microsoft.com/office/drawing/2014/main" id="{5914DC44-A101-E540-837B-0B763BB47EBE}"/>
              </a:ext>
            </a:extLst>
          </p:cNvPr>
          <p:cNvSpPr txBox="1">
            <a:spLocks/>
          </p:cNvSpPr>
          <p:nvPr/>
        </p:nvSpPr>
        <p:spPr>
          <a:xfrm>
            <a:off x="479339" y="451650"/>
            <a:ext cx="4428237" cy="492443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/>
              <a:t>Pruébalo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gratis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a16="http://schemas.microsoft.com/office/drawing/2014/main" id="{47AFF3BA-72A3-6844-9B31-41C45D9DF2DB}"/>
              </a:ext>
            </a:extLst>
          </p:cNvPr>
          <p:cNvSpPr txBox="1">
            <a:spLocks/>
          </p:cNvSpPr>
          <p:nvPr/>
        </p:nvSpPr>
        <p:spPr>
          <a:xfrm>
            <a:off x="3524597" y="302463"/>
            <a:ext cx="8667404" cy="947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Aprende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: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://aka.ms/azureml-docs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Empezar</a:t>
            </a:r>
            <a:r>
              <a:rPr lang="en-US" dirty="0"/>
              <a:t> </a:t>
            </a:r>
            <a:r>
              <a:rPr lang="en-US" dirty="0" err="1"/>
              <a:t>ahora</a:t>
            </a:r>
            <a:r>
              <a:rPr lang="en-US" dirty="0"/>
              <a:t>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://azure.microsoft.com/en-us/free/</a:t>
            </a:r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4="http://schemas.microsoft.com/office/drawing/2010/main" xmlns:asvg="http://schemas.microsoft.com/office/drawing/2016/SVG/main" xmlns:p14="http://schemas.microsoft.com/office/powerpoint/2010/main" xmlns:a16="http://schemas.microsoft.com/office/drawing/2014/main" id="{2616E488-2EE3-3A4B-BEB0-FB8F54E8013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964" y="541168"/>
            <a:ext cx="614449" cy="6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593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Clasificación De Machine </a:t>
            </a:r>
            <a:r>
              <a:rPr lang="es-BO" dirty="0" err="1" smtClean="0"/>
              <a:t>Learning</a:t>
            </a:r>
            <a:endParaRPr lang="es-BO" dirty="0"/>
          </a:p>
        </p:txBody>
      </p:sp>
      <p:sp>
        <p:nvSpPr>
          <p:cNvPr id="4" name="Nube 3"/>
          <p:cNvSpPr/>
          <p:nvPr/>
        </p:nvSpPr>
        <p:spPr bwMode="auto">
          <a:xfrm>
            <a:off x="588263" y="1175658"/>
            <a:ext cx="5588001" cy="1741713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BO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Supervisado</a:t>
            </a:r>
            <a:endParaRPr lang="es-BO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Nube 4"/>
          <p:cNvSpPr/>
          <p:nvPr/>
        </p:nvSpPr>
        <p:spPr bwMode="auto">
          <a:xfrm>
            <a:off x="6176264" y="2663373"/>
            <a:ext cx="5588001" cy="1741713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BO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 Supervisado</a:t>
            </a:r>
            <a:endParaRPr lang="es-BO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Nube 5"/>
          <p:cNvSpPr/>
          <p:nvPr/>
        </p:nvSpPr>
        <p:spPr bwMode="auto">
          <a:xfrm>
            <a:off x="929349" y="4151088"/>
            <a:ext cx="5588001" cy="1741713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s-BO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Reforzado</a:t>
            </a:r>
            <a:endParaRPr lang="es-BO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23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25696" y="291130"/>
            <a:ext cx="8942304" cy="899665"/>
          </a:xfrm>
          <a:prstGeom prst="rect">
            <a:avLst/>
          </a:prstGeom>
        </p:spPr>
        <p:txBody>
          <a:bodyPr lIns="75085" tIns="37542" rIns="75085" bIns="37542"/>
          <a:lstStyle>
            <a:lvl1pPr algn="l" defTabSz="932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NZ" sz="4000" b="1" dirty="0" err="1">
                <a:solidFill>
                  <a:schemeClr val="tx1"/>
                </a:solidFill>
                <a:latin typeface="Segoe UI Light"/>
              </a:rPr>
              <a:t>Ejemplo</a:t>
            </a:r>
            <a:r>
              <a:rPr lang="en-NZ" sz="4000" b="1" dirty="0">
                <a:solidFill>
                  <a:schemeClr val="tx1"/>
                </a:solidFill>
                <a:latin typeface="Segoe UI Light"/>
              </a:rPr>
              <a:t> de </a:t>
            </a:r>
            <a:r>
              <a:rPr lang="en-NZ" sz="4000" b="1" dirty="0" err="1">
                <a:solidFill>
                  <a:schemeClr val="tx1"/>
                </a:solidFill>
                <a:latin typeface="Segoe UI Light"/>
              </a:rPr>
              <a:t>uso</a:t>
            </a:r>
            <a:r>
              <a:rPr lang="en-NZ" sz="4000" b="1" dirty="0">
                <a:solidFill>
                  <a:schemeClr val="tx1"/>
                </a:solidFill>
                <a:latin typeface="Segoe UI Light"/>
              </a:rPr>
              <a:t> de </a:t>
            </a:r>
            <a:r>
              <a:rPr lang="en-NZ" sz="4000" b="1" dirty="0">
                <a:solidFill>
                  <a:schemeClr val="tx1"/>
                </a:solidFill>
                <a:latin typeface="Segoe UI Light"/>
              </a:rPr>
              <a:t>Machine Learning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08" y="1752600"/>
            <a:ext cx="9105185" cy="403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xtLst/>
        </p:spPr>
      </p:pic>
      <p:pic>
        <p:nvPicPr>
          <p:cNvPr id="4" name="Picture 5" descr="C:\Users\leta870\AppData\Local\Microsoft\Windows\Temporary Internet Files\Content.IE5\6VT0F1AY\lgi01a201410220000[1]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67000"/>
            <a:ext cx="662904" cy="420142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</p:spPr>
      </p:pic>
      <p:pic>
        <p:nvPicPr>
          <p:cNvPr id="5" name="Picture 4" descr="C:\Users\leta870\AppData\Local\Microsoft\Windows\Temporary Internet Files\Content.IE5\6VT0F1AY\lgi01a201410220000[1]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45" y="2246858"/>
            <a:ext cx="662904" cy="420142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</p:spPr>
      </p:pic>
      <p:pic>
        <p:nvPicPr>
          <p:cNvPr id="6" name="Picture 5" descr="C:\Users\leta870\AppData\Local\Microsoft\Windows\Temporary Internet Files\Content.IE5\6VT0F1AY\lgi01a201410220000[1]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45" y="3962400"/>
            <a:ext cx="662904" cy="420142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59841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44444E-6 L 0.25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00277 L 0.24861 0.00277 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6685" y="2362200"/>
            <a:ext cx="1906611" cy="8612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Solicitudes de </a:t>
            </a:r>
            <a:endParaRPr lang="en-NZ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hipoteca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713" y="1106384"/>
            <a:ext cx="1143000" cy="1143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26226"/>
            <a:ext cx="2015158" cy="1147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4583916" y="2362200"/>
            <a:ext cx="2143727" cy="8612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Reconocimiento</a:t>
            </a:r>
            <a:r>
              <a:rPr lang="en-NZ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NZ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 </a:t>
            </a: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patrones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68" y="1029826"/>
            <a:ext cx="1714500" cy="11443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7545294" y="2362200"/>
            <a:ext cx="1444049" cy="8612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Seguro</a:t>
            </a:r>
            <a:r>
              <a:rPr lang="en-NZ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salud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48" y="3810000"/>
            <a:ext cx="1662733" cy="12578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2055249" y="5486400"/>
            <a:ext cx="2505238" cy="5398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Detección</a:t>
            </a:r>
            <a:r>
              <a:rPr lang="en-NZ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</a:t>
            </a: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fraude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63" y="3810001"/>
            <a:ext cx="2356225" cy="12252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925933" y="5612029"/>
            <a:ext cx="1459694" cy="8612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Vuelos</a:t>
            </a:r>
            <a:r>
              <a:rPr lang="en-NZ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aerolíneas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17" y="3810000"/>
            <a:ext cx="1219200" cy="1219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6690338" y="5605992"/>
            <a:ext cx="3019032" cy="86126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BO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Resultado de la </a:t>
            </a:r>
            <a:endParaRPr lang="es-BO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BO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página </a:t>
            </a:r>
            <a:r>
              <a:rPr lang="es-BO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 búsqueda web</a:t>
            </a:r>
            <a:endParaRPr lang="en-NZ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192206" y="93905"/>
            <a:ext cx="8942304" cy="899665"/>
          </a:xfrm>
          <a:prstGeom prst="rect">
            <a:avLst/>
          </a:prstGeom>
        </p:spPr>
        <p:txBody>
          <a:bodyPr lIns="75085" tIns="37542" rIns="75085" bIns="37542"/>
          <a:lstStyle>
            <a:lvl1pPr algn="l" defTabSz="9324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9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NZ" sz="4000" b="1" dirty="0" err="1">
                <a:solidFill>
                  <a:schemeClr val="tx1"/>
                </a:solidFill>
                <a:latin typeface="Segoe UI Light"/>
              </a:rPr>
              <a:t>Ejemplo</a:t>
            </a:r>
            <a:r>
              <a:rPr lang="en-NZ" sz="4000" b="1" dirty="0">
                <a:solidFill>
                  <a:schemeClr val="tx1"/>
                </a:solidFill>
                <a:latin typeface="Segoe UI Light"/>
              </a:rPr>
              <a:t> de </a:t>
            </a:r>
            <a:r>
              <a:rPr lang="en-NZ" sz="4000" b="1" dirty="0" err="1">
                <a:solidFill>
                  <a:schemeClr val="tx1"/>
                </a:solidFill>
                <a:latin typeface="Segoe UI Light"/>
              </a:rPr>
              <a:t>uso</a:t>
            </a:r>
            <a:r>
              <a:rPr lang="en-NZ" sz="4000" b="1" dirty="0">
                <a:solidFill>
                  <a:schemeClr val="tx1"/>
                </a:solidFill>
                <a:latin typeface="Segoe UI Light"/>
              </a:rPr>
              <a:t> </a:t>
            </a:r>
            <a:r>
              <a:rPr lang="en-NZ" sz="4000" b="1" dirty="0" smtClean="0">
                <a:solidFill>
                  <a:schemeClr val="tx1"/>
                </a:solidFill>
                <a:latin typeface="Segoe UI Light"/>
              </a:rPr>
              <a:t>de Machine </a:t>
            </a:r>
            <a:r>
              <a:rPr lang="en-NZ" sz="4000" b="1" dirty="0">
                <a:solidFill>
                  <a:schemeClr val="tx1"/>
                </a:solidFill>
                <a:latin typeface="Segoe UI Light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311093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 bwMode="auto">
          <a:xfrm>
            <a:off x="350691" y="4639474"/>
            <a:ext cx="1981200" cy="1752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 err="1">
                <a:solidFill>
                  <a:schemeClr val="bg1"/>
                </a:solidFill>
              </a:rPr>
              <a:t>Algoritmo</a:t>
            </a:r>
            <a:r>
              <a:rPr lang="en-NZ" sz="2000" dirty="0">
                <a:solidFill>
                  <a:schemeClr val="bg1"/>
                </a:solidFill>
              </a:rPr>
              <a:t> de </a:t>
            </a:r>
            <a:r>
              <a:rPr lang="en-NZ" sz="2000" dirty="0" err="1">
                <a:solidFill>
                  <a:schemeClr val="bg1"/>
                </a:solidFill>
              </a:rPr>
              <a:t>Regresión</a:t>
            </a: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87172" y="1282122"/>
            <a:ext cx="2133600" cy="1676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 err="1">
                <a:solidFill>
                  <a:schemeClr val="bg1"/>
                </a:solidFill>
              </a:rPr>
              <a:t>Clasificación</a:t>
            </a:r>
            <a:endParaRPr lang="en-NZ" sz="2000" dirty="0">
              <a:solidFill>
                <a:schemeClr val="bg1"/>
              </a:solidFill>
            </a:endParaRPr>
          </a:p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r>
              <a:rPr lang="en-NZ" sz="2000" dirty="0" err="1">
                <a:solidFill>
                  <a:schemeClr val="bg1"/>
                </a:solidFill>
              </a:rPr>
              <a:t>Algoritmo</a:t>
            </a:r>
            <a:endParaRPr lang="en-NZ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41947" y="1570801"/>
            <a:ext cx="201618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variable </a:t>
            </a:r>
            <a:r>
              <a:rPr lang="en-US" sz="2800" b="1" spc="150" dirty="0" err="1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discreta</a:t>
            </a:r>
            <a:endParaRPr lang="en-US" sz="2800" b="1" spc="150" dirty="0">
              <a:ln w="11430"/>
              <a:solidFill>
                <a:schemeClr val="accent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76057" y="979168"/>
            <a:ext cx="34356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 err="1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Preferencias</a:t>
            </a:r>
            <a:r>
              <a:rPr lang="en-US" sz="2000" b="1" spc="150" dirty="0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 del </a:t>
            </a:r>
            <a:r>
              <a:rPr lang="en-US" sz="2000" b="1" spc="150" dirty="0" err="1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cliente</a:t>
            </a:r>
            <a:endParaRPr lang="en-US" b="1" spc="150" dirty="0">
              <a:ln w="11430"/>
              <a:solidFill>
                <a:schemeClr val="accent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70" y="1425567"/>
            <a:ext cx="1115940" cy="8369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583" y="1425566"/>
            <a:ext cx="818310" cy="818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88" y="1518731"/>
            <a:ext cx="731076" cy="71804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39292" y="2375000"/>
            <a:ext cx="40230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000" b="1" spc="150" dirty="0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Estado civil</a:t>
            </a:r>
          </a:p>
          <a:p>
            <a:pPr algn="ctr"/>
            <a:r>
              <a:rPr lang="en-US" sz="2000" b="1" spc="150" dirty="0" err="1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Casado</a:t>
            </a:r>
            <a:r>
              <a:rPr lang="en-US" sz="2000" b="1" spc="150" dirty="0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</a:t>
            </a:r>
            <a:r>
              <a:rPr lang="en-US" sz="2000" b="1" spc="150" dirty="0" err="1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Divorciado</a:t>
            </a:r>
            <a:r>
              <a:rPr lang="en-US" sz="2000" b="1" spc="150" dirty="0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, </a:t>
            </a:r>
            <a:r>
              <a:rPr lang="en-US" sz="2000" b="1" spc="150" dirty="0" err="1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Soltero</a:t>
            </a:r>
            <a:endParaRPr lang="en-US" b="1" spc="150" dirty="0">
              <a:ln w="11430"/>
              <a:solidFill>
                <a:schemeClr val="accent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 bwMode="auto">
          <a:xfrm>
            <a:off x="2603241" y="2120322"/>
            <a:ext cx="2051229" cy="21759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03943" y="3426779"/>
            <a:ext cx="352202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s-BO" sz="20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Ingresos</a:t>
            </a:r>
          </a:p>
          <a:p>
            <a:pPr algn="ctr"/>
            <a:r>
              <a:rPr lang="es-BO" sz="20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Más de 50K o</a:t>
            </a:r>
          </a:p>
          <a:p>
            <a:pPr algn="ctr"/>
            <a:r>
              <a:rPr lang="es-BO" sz="2000" b="1" spc="150" dirty="0">
                <a:ln w="11430"/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  Menos de 50K</a:t>
            </a:r>
            <a:endParaRPr lang="en-US" sz="2000" b="1" spc="150" dirty="0">
              <a:ln w="11430"/>
              <a:solidFill>
                <a:srgbClr val="FFFF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2542306" y="5515774"/>
            <a:ext cx="2251213" cy="28163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NZ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29211" y="5128562"/>
            <a:ext cx="2174732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2800" b="1" spc="150" dirty="0">
                <a:ln w="11430"/>
                <a:solidFill>
                  <a:schemeClr val="accent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variable continua</a:t>
            </a:r>
            <a:endParaRPr lang="en-US" sz="2800" b="1" spc="150" dirty="0">
              <a:ln w="11430"/>
              <a:solidFill>
                <a:schemeClr val="accent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89870" y="5320371"/>
            <a:ext cx="428925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2400" b="1" dirty="0" err="1">
                <a:solidFill>
                  <a:schemeClr val="accent3"/>
                </a:solidFill>
              </a:rPr>
              <a:t>Ingresos</a:t>
            </a:r>
            <a:r>
              <a:rPr lang="en-NZ" sz="2400" b="1" dirty="0">
                <a:solidFill>
                  <a:schemeClr val="accent3"/>
                </a:solidFill>
              </a:rPr>
              <a:t>, </a:t>
            </a:r>
            <a:r>
              <a:rPr lang="en-NZ" sz="2400" b="1" dirty="0" err="1">
                <a:solidFill>
                  <a:schemeClr val="accent3"/>
                </a:solidFill>
              </a:rPr>
              <a:t>ventas</a:t>
            </a:r>
            <a:r>
              <a:rPr lang="en-NZ" sz="2400" b="1" dirty="0">
                <a:solidFill>
                  <a:schemeClr val="accent3"/>
                </a:solidFill>
              </a:rPr>
              <a:t>, </a:t>
            </a:r>
            <a:r>
              <a:rPr lang="en-NZ" sz="2400" b="1" dirty="0" err="1">
                <a:solidFill>
                  <a:schemeClr val="accent3"/>
                </a:solidFill>
              </a:rPr>
              <a:t>ganancias</a:t>
            </a:r>
            <a:endParaRPr lang="en-NZ" sz="240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7913" y="25899"/>
            <a:ext cx="7518340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BO" sz="4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Tipo de datos de coincidencia</a:t>
            </a:r>
            <a:endParaRPr lang="en-US" sz="4000" b="1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95087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3" grpId="1"/>
      <p:bldP spid="15" grpId="0"/>
      <p:bldP spid="15" grpId="1"/>
      <p:bldP spid="19" grpId="0" animBg="1"/>
      <p:bldP spid="17" grpId="0"/>
      <p:bldP spid="17" grpId="1"/>
      <p:bldP spid="20" grpId="0" animBg="1"/>
      <p:bldP spid="21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13AED52-AB0A-4D1C-A46A-5CBE117F1FE7}"/>
              </a:ext>
            </a:extLst>
          </p:cNvPr>
          <p:cNvSpPr/>
          <p:nvPr/>
        </p:nvSpPr>
        <p:spPr bwMode="auto">
          <a:xfrm>
            <a:off x="1455595" y="4564853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Bot Service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Cognitive Services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F120853-7BCA-4DFB-86C5-3E72C8B21C60}"/>
              </a:ext>
            </a:extLst>
          </p:cNvPr>
          <p:cNvSpPr/>
          <p:nvPr/>
        </p:nvSpPr>
        <p:spPr bwMode="auto">
          <a:xfrm>
            <a:off x="8117697" y="4571518"/>
            <a:ext cx="2486454" cy="3077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Cognitive Search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D2CE252-9D55-4B16-BB03-13EE0BC7EECE}"/>
              </a:ext>
            </a:extLst>
          </p:cNvPr>
          <p:cNvSpPr/>
          <p:nvPr/>
        </p:nvSpPr>
        <p:spPr bwMode="auto">
          <a:xfrm>
            <a:off x="4852773" y="4548319"/>
            <a:ext cx="2486454" cy="5232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Databricks</a:t>
            </a:r>
          </a:p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Machine Learning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C85FDAA-2058-4A84-9B12-4D1FC7753A7D}"/>
              </a:ext>
            </a:extLst>
          </p:cNvPr>
          <p:cNvSpPr txBox="1"/>
          <p:nvPr/>
        </p:nvSpPr>
        <p:spPr>
          <a:xfrm>
            <a:off x="8049540" y="2515760"/>
            <a:ext cx="26227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 defTabSz="932114" fontAlgn="base">
              <a:spcBef>
                <a:spcPct val="0"/>
              </a:spcBef>
              <a:defRPr/>
            </a:pPr>
            <a:r>
              <a:rPr lang="en-US" sz="1800" dirty="0" err="1">
                <a:solidFill>
                  <a:srgbClr val="0078D4"/>
                </a:solidFill>
                <a:latin typeface="Segoe UI Semibold"/>
              </a:rPr>
              <a:t>Minería</a:t>
            </a:r>
            <a:r>
              <a:rPr lang="en-US" sz="1800" dirty="0">
                <a:solidFill>
                  <a:srgbClr val="0078D4"/>
                </a:solidFill>
                <a:latin typeface="Segoe UI Semibold"/>
              </a:rPr>
              <a:t> de </a:t>
            </a:r>
            <a:r>
              <a:rPr lang="en-US" sz="1800" dirty="0" err="1">
                <a:solidFill>
                  <a:srgbClr val="0078D4"/>
                </a:solidFill>
                <a:latin typeface="Segoe UI Semibold"/>
              </a:rPr>
              <a:t>conocimiento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D742A05-61B8-4692-85FD-1C3F94F436FE}"/>
              </a:ext>
            </a:extLst>
          </p:cNvPr>
          <p:cNvSpPr txBox="1"/>
          <p:nvPr/>
        </p:nvSpPr>
        <p:spPr>
          <a:xfrm>
            <a:off x="1202914" y="2509095"/>
            <a:ext cx="2993063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lvl="0" algn="ctr" defTabSz="932114" fontAlgn="base">
              <a:spcBef>
                <a:spcPct val="0"/>
              </a:spcBef>
              <a:defRPr/>
            </a:pPr>
            <a:r>
              <a:rPr lang="es-BO" sz="1800" dirty="0">
                <a:solidFill>
                  <a:srgbClr val="0078D4"/>
                </a:solidFill>
                <a:latin typeface="Segoe UI Semibold"/>
              </a:rPr>
              <a:t>Aplicaciones y agentes de IA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6A6C0BCD-75D3-4D79-A0AF-023B62D83899}"/>
              </a:ext>
            </a:extLst>
          </p:cNvPr>
          <p:cNvSpPr txBox="1"/>
          <p:nvPr/>
        </p:nvSpPr>
        <p:spPr>
          <a:xfrm>
            <a:off x="5186296" y="2492561"/>
            <a:ext cx="18194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Machine learning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147F312-E8EC-411B-AC73-0FF194E1D68A}"/>
              </a:ext>
            </a:extLst>
          </p:cNvPr>
          <p:cNvGrpSpPr/>
          <p:nvPr/>
        </p:nvGrpSpPr>
        <p:grpSpPr>
          <a:xfrm>
            <a:off x="2178641" y="3197765"/>
            <a:ext cx="981849" cy="981849"/>
            <a:chOff x="2234350" y="1976027"/>
            <a:chExt cx="1158327" cy="1158328"/>
          </a:xfrm>
        </p:grpSpPr>
        <p:sp>
          <p:nvSpPr>
            <p:cNvPr id="72" name="Oval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08C9DCF-81CC-45ED-A1DB-1EA8F7A99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4350" y="1976027"/>
              <a:ext cx="1158327" cy="115832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9FD8372-BF6E-42C0-9647-2012E395D0EB}"/>
                </a:ext>
              </a:extLst>
            </p:cNvPr>
            <p:cNvGrpSpPr/>
            <p:nvPr/>
          </p:nvGrpSpPr>
          <p:grpSpPr>
            <a:xfrm>
              <a:off x="2506262" y="2276142"/>
              <a:ext cx="629742" cy="436179"/>
              <a:chOff x="3186734" y="2614346"/>
              <a:chExt cx="675958" cy="468190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CAA73395-8999-41C0-A434-2C108ECC8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6734" y="2614346"/>
                <a:ext cx="501632" cy="403440"/>
              </a:xfrm>
              <a:custGeom>
                <a:avLst/>
                <a:gdLst>
                  <a:gd name="connsiteX0" fmla="*/ 486708 w 3583341"/>
                  <a:gd name="connsiteY0" fmla="*/ 0 h 2881921"/>
                  <a:gd name="connsiteX1" fmla="*/ 3293031 w 3583341"/>
                  <a:gd name="connsiteY1" fmla="*/ 0 h 2881921"/>
                  <a:gd name="connsiteX2" fmla="*/ 3583341 w 3583341"/>
                  <a:gd name="connsiteY2" fmla="*/ 289571 h 2881921"/>
                  <a:gd name="connsiteX3" fmla="*/ 3583341 w 3583341"/>
                  <a:gd name="connsiteY3" fmla="*/ 2592350 h 2881921"/>
                  <a:gd name="connsiteX4" fmla="*/ 3293031 w 3583341"/>
                  <a:gd name="connsiteY4" fmla="*/ 2881921 h 2881921"/>
                  <a:gd name="connsiteX5" fmla="*/ 486708 w 3583341"/>
                  <a:gd name="connsiteY5" fmla="*/ 2881921 h 2881921"/>
                  <a:gd name="connsiteX6" fmla="*/ 203310 w 3583341"/>
                  <a:gd name="connsiteY6" fmla="*/ 2592350 h 2881921"/>
                  <a:gd name="connsiteX7" fmla="*/ 203310 w 3583341"/>
                  <a:gd name="connsiteY7" fmla="*/ 1261056 h 2881921"/>
                  <a:gd name="connsiteX8" fmla="*/ 203310 w 3583341"/>
                  <a:gd name="connsiteY8" fmla="*/ 1169815 h 2881921"/>
                  <a:gd name="connsiteX9" fmla="*/ 0 w 3583341"/>
                  <a:gd name="connsiteY9" fmla="*/ 986054 h 2881921"/>
                  <a:gd name="connsiteX10" fmla="*/ 203310 w 3583341"/>
                  <a:gd name="connsiteY10" fmla="*/ 794473 h 2881921"/>
                  <a:gd name="connsiteX11" fmla="*/ 203310 w 3583341"/>
                  <a:gd name="connsiteY11" fmla="*/ 771589 h 2881921"/>
                  <a:gd name="connsiteX12" fmla="*/ 203310 w 3583341"/>
                  <a:gd name="connsiteY12" fmla="*/ 289571 h 2881921"/>
                  <a:gd name="connsiteX13" fmla="*/ 486708 w 3583341"/>
                  <a:gd name="connsiteY13" fmla="*/ 0 h 288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83341" h="2881921">
                    <a:moveTo>
                      <a:pt x="486708" y="0"/>
                    </a:moveTo>
                    <a:cubicBezTo>
                      <a:pt x="3293031" y="0"/>
                      <a:pt x="3293031" y="0"/>
                      <a:pt x="3293031" y="0"/>
                    </a:cubicBezTo>
                    <a:cubicBezTo>
                      <a:pt x="3452011" y="0"/>
                      <a:pt x="3583341" y="130996"/>
                      <a:pt x="3583341" y="289571"/>
                    </a:cubicBezTo>
                    <a:cubicBezTo>
                      <a:pt x="3583341" y="2592350"/>
                      <a:pt x="3583341" y="2592350"/>
                      <a:pt x="3583341" y="2592350"/>
                    </a:cubicBezTo>
                    <a:cubicBezTo>
                      <a:pt x="3583341" y="2750925"/>
                      <a:pt x="3452011" y="2881921"/>
                      <a:pt x="3293031" y="2881921"/>
                    </a:cubicBezTo>
                    <a:cubicBezTo>
                      <a:pt x="486708" y="2881921"/>
                      <a:pt x="486708" y="2881921"/>
                      <a:pt x="486708" y="2881921"/>
                    </a:cubicBezTo>
                    <a:cubicBezTo>
                      <a:pt x="327729" y="2881921"/>
                      <a:pt x="203310" y="2750925"/>
                      <a:pt x="203310" y="2592350"/>
                    </a:cubicBezTo>
                    <a:cubicBezTo>
                      <a:pt x="203310" y="2016655"/>
                      <a:pt x="203310" y="1584884"/>
                      <a:pt x="203310" y="1261056"/>
                    </a:cubicBezTo>
                    <a:lnTo>
                      <a:pt x="203310" y="1169815"/>
                    </a:lnTo>
                    <a:lnTo>
                      <a:pt x="0" y="986054"/>
                    </a:lnTo>
                    <a:lnTo>
                      <a:pt x="203310" y="794473"/>
                    </a:lnTo>
                    <a:lnTo>
                      <a:pt x="203310" y="771589"/>
                    </a:lnTo>
                    <a:cubicBezTo>
                      <a:pt x="203310" y="289571"/>
                      <a:pt x="203310" y="289571"/>
                      <a:pt x="203310" y="289571"/>
                    </a:cubicBezTo>
                    <a:cubicBezTo>
                      <a:pt x="203310" y="130996"/>
                      <a:pt x="327729" y="0"/>
                      <a:pt x="486708" y="0"/>
                    </a:cubicBezTo>
                    <a:close/>
                  </a:path>
                </a:pathLst>
              </a:custGeom>
              <a:solidFill>
                <a:srgbClr val="09538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2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450AEA2-1BAC-4AFE-950F-6BC2D5F5E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666288"/>
                <a:ext cx="248326" cy="23481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3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F7DB52E-4ECF-4123-A660-12EF27BB5D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723211"/>
                <a:ext cx="335844" cy="23481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3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B767CED-A7CA-4505-8103-38D9D5B648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1407" y="2781557"/>
                <a:ext cx="335844" cy="22769"/>
              </a:xfrm>
              <a:prstGeom prst="rect">
                <a:avLst/>
              </a:prstGeom>
              <a:solidFill>
                <a:srgbClr val="459BDD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6E39BCC-9C85-451C-9B6E-F502A32A6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637" y="2768749"/>
                <a:ext cx="503055" cy="313787"/>
              </a:xfrm>
              <a:custGeom>
                <a:avLst/>
                <a:gdLst>
                  <a:gd name="connsiteX0" fmla="*/ 290309 w 3593507"/>
                  <a:gd name="connsiteY0" fmla="*/ 0 h 2241494"/>
                  <a:gd name="connsiteX1" fmla="*/ 3096634 w 3593507"/>
                  <a:gd name="connsiteY1" fmla="*/ 0 h 2241494"/>
                  <a:gd name="connsiteX2" fmla="*/ 3380031 w 3593507"/>
                  <a:gd name="connsiteY2" fmla="*/ 289670 h 2241494"/>
                  <a:gd name="connsiteX3" fmla="*/ 3380031 w 3593507"/>
                  <a:gd name="connsiteY3" fmla="*/ 1162855 h 2241494"/>
                  <a:gd name="connsiteX4" fmla="*/ 3380031 w 3593507"/>
                  <a:gd name="connsiteY4" fmla="*/ 1222011 h 2241494"/>
                  <a:gd name="connsiteX5" fmla="*/ 3593507 w 3593507"/>
                  <a:gd name="connsiteY5" fmla="*/ 1423171 h 2241494"/>
                  <a:gd name="connsiteX6" fmla="*/ 3380031 w 3593507"/>
                  <a:gd name="connsiteY6" fmla="*/ 1616120 h 2241494"/>
                  <a:gd name="connsiteX7" fmla="*/ 3380031 w 3593507"/>
                  <a:gd name="connsiteY7" fmla="*/ 1661666 h 2241494"/>
                  <a:gd name="connsiteX8" fmla="*/ 3380031 w 3593507"/>
                  <a:gd name="connsiteY8" fmla="*/ 1958721 h 2241494"/>
                  <a:gd name="connsiteX9" fmla="*/ 3096634 w 3593507"/>
                  <a:gd name="connsiteY9" fmla="*/ 2241494 h 2241494"/>
                  <a:gd name="connsiteX10" fmla="*/ 290309 w 3593507"/>
                  <a:gd name="connsiteY10" fmla="*/ 2241494 h 2241494"/>
                  <a:gd name="connsiteX11" fmla="*/ 0 w 3593507"/>
                  <a:gd name="connsiteY11" fmla="*/ 1958721 h 2241494"/>
                  <a:gd name="connsiteX12" fmla="*/ 0 w 3593507"/>
                  <a:gd name="connsiteY12" fmla="*/ 289670 h 2241494"/>
                  <a:gd name="connsiteX13" fmla="*/ 290309 w 3593507"/>
                  <a:gd name="connsiteY13" fmla="*/ 0 h 2241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93507" h="2241494">
                    <a:moveTo>
                      <a:pt x="290309" y="0"/>
                    </a:moveTo>
                    <a:cubicBezTo>
                      <a:pt x="3096634" y="0"/>
                      <a:pt x="3096634" y="0"/>
                      <a:pt x="3096634" y="0"/>
                    </a:cubicBezTo>
                    <a:cubicBezTo>
                      <a:pt x="3255613" y="0"/>
                      <a:pt x="3380031" y="131041"/>
                      <a:pt x="3380031" y="289670"/>
                    </a:cubicBezTo>
                    <a:cubicBezTo>
                      <a:pt x="3380031" y="654775"/>
                      <a:pt x="3380031" y="940013"/>
                      <a:pt x="3380031" y="1162855"/>
                    </a:cubicBezTo>
                    <a:lnTo>
                      <a:pt x="3380031" y="1222011"/>
                    </a:lnTo>
                    <a:lnTo>
                      <a:pt x="3593507" y="1423171"/>
                    </a:lnTo>
                    <a:lnTo>
                      <a:pt x="3380031" y="1616120"/>
                    </a:lnTo>
                    <a:lnTo>
                      <a:pt x="3380031" y="1661666"/>
                    </a:lnTo>
                    <a:cubicBezTo>
                      <a:pt x="3380031" y="1958721"/>
                      <a:pt x="3380031" y="1958721"/>
                      <a:pt x="3380031" y="1958721"/>
                    </a:cubicBezTo>
                    <a:cubicBezTo>
                      <a:pt x="3380031" y="2117350"/>
                      <a:pt x="3255613" y="2241494"/>
                      <a:pt x="3096634" y="2241494"/>
                    </a:cubicBezTo>
                    <a:cubicBezTo>
                      <a:pt x="290309" y="2241494"/>
                      <a:pt x="290309" y="2241494"/>
                      <a:pt x="290309" y="2241494"/>
                    </a:cubicBezTo>
                    <a:cubicBezTo>
                      <a:pt x="131330" y="2241494"/>
                      <a:pt x="0" y="2117350"/>
                      <a:pt x="0" y="1958721"/>
                    </a:cubicBezTo>
                    <a:cubicBezTo>
                      <a:pt x="0" y="289670"/>
                      <a:pt x="0" y="289670"/>
                      <a:pt x="0" y="289670"/>
                    </a:cubicBezTo>
                    <a:cubicBezTo>
                      <a:pt x="0" y="131041"/>
                      <a:pt x="131330" y="0"/>
                      <a:pt x="2903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906EA5D-00CC-4CE8-B419-37E460C370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9828" y="2892556"/>
                <a:ext cx="108153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136E7930-C1C4-4D2B-BB3C-CAD427482B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2828" y="2950190"/>
                <a:ext cx="145153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0D5509A-4B04-4757-A3B4-E7EB8ACD0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1097" y="3008536"/>
                <a:ext cx="66884" cy="22058"/>
              </a:xfrm>
              <a:prstGeom prst="rect">
                <a:avLst/>
              </a:prstGeom>
              <a:solidFill>
                <a:srgbClr val="D9D9D9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Oval 3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6E7F327-AD15-4821-B1D5-FF7A3CD745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3444" y="2884018"/>
                <a:ext cx="27038" cy="27038"/>
              </a:xfrm>
              <a:prstGeom prst="ellipse">
                <a:avLst/>
              </a:pr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Oval 3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F6B4B9B-925C-4EF8-8DD1-4E4C9BE080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9694" y="2884018"/>
                <a:ext cx="27038" cy="27038"/>
              </a:xfrm>
              <a:prstGeom prst="ellipse">
                <a:avLst/>
              </a:pr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C2CA8BC-219F-45A2-AF08-176479DD3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348" y="2814287"/>
                <a:ext cx="102461" cy="168634"/>
              </a:xfrm>
              <a:custGeom>
                <a:avLst/>
                <a:gdLst>
                  <a:gd name="T0" fmla="*/ 89 w 106"/>
                  <a:gd name="T1" fmla="*/ 0 h 175"/>
                  <a:gd name="T2" fmla="*/ 7 w 106"/>
                  <a:gd name="T3" fmla="*/ 81 h 175"/>
                  <a:gd name="T4" fmla="*/ 7 w 106"/>
                  <a:gd name="T5" fmla="*/ 94 h 175"/>
                  <a:gd name="T6" fmla="*/ 89 w 106"/>
                  <a:gd name="T7" fmla="*/ 175 h 175"/>
                  <a:gd name="T8" fmla="*/ 106 w 106"/>
                  <a:gd name="T9" fmla="*/ 158 h 175"/>
                  <a:gd name="T10" fmla="*/ 34 w 106"/>
                  <a:gd name="T11" fmla="*/ 86 h 175"/>
                  <a:gd name="T12" fmla="*/ 106 w 106"/>
                  <a:gd name="T13" fmla="*/ 16 h 175"/>
                  <a:gd name="T14" fmla="*/ 89 w 106"/>
                  <a:gd name="T1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75">
                    <a:moveTo>
                      <a:pt x="89" y="0"/>
                    </a:moveTo>
                    <a:cubicBezTo>
                      <a:pt x="7" y="81"/>
                      <a:pt x="7" y="81"/>
                      <a:pt x="7" y="81"/>
                    </a:cubicBezTo>
                    <a:cubicBezTo>
                      <a:pt x="7" y="81"/>
                      <a:pt x="0" y="88"/>
                      <a:pt x="7" y="94"/>
                    </a:cubicBezTo>
                    <a:cubicBezTo>
                      <a:pt x="13" y="100"/>
                      <a:pt x="89" y="175"/>
                      <a:pt x="89" y="175"/>
                    </a:cubicBezTo>
                    <a:cubicBezTo>
                      <a:pt x="106" y="158"/>
                      <a:pt x="106" y="158"/>
                      <a:pt x="106" y="158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Freeform 3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D516209-F549-475E-BFFB-CB8418E43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098" y="2814287"/>
                <a:ext cx="103172" cy="168634"/>
              </a:xfrm>
              <a:custGeom>
                <a:avLst/>
                <a:gdLst>
                  <a:gd name="T0" fmla="*/ 17 w 106"/>
                  <a:gd name="T1" fmla="*/ 0 h 175"/>
                  <a:gd name="T2" fmla="*/ 99 w 106"/>
                  <a:gd name="T3" fmla="*/ 81 h 175"/>
                  <a:gd name="T4" fmla="*/ 99 w 106"/>
                  <a:gd name="T5" fmla="*/ 94 h 175"/>
                  <a:gd name="T6" fmla="*/ 17 w 106"/>
                  <a:gd name="T7" fmla="*/ 175 h 175"/>
                  <a:gd name="T8" fmla="*/ 0 w 106"/>
                  <a:gd name="T9" fmla="*/ 158 h 175"/>
                  <a:gd name="T10" fmla="*/ 72 w 106"/>
                  <a:gd name="T11" fmla="*/ 86 h 175"/>
                  <a:gd name="T12" fmla="*/ 0 w 106"/>
                  <a:gd name="T13" fmla="*/ 16 h 175"/>
                  <a:gd name="T14" fmla="*/ 17 w 106"/>
                  <a:gd name="T15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175">
                    <a:moveTo>
                      <a:pt x="17" y="0"/>
                    </a:moveTo>
                    <a:cubicBezTo>
                      <a:pt x="99" y="81"/>
                      <a:pt x="99" y="81"/>
                      <a:pt x="99" y="81"/>
                    </a:cubicBezTo>
                    <a:cubicBezTo>
                      <a:pt x="99" y="81"/>
                      <a:pt x="106" y="88"/>
                      <a:pt x="99" y="94"/>
                    </a:cubicBezTo>
                    <a:cubicBezTo>
                      <a:pt x="93" y="100"/>
                      <a:pt x="17" y="175"/>
                      <a:pt x="17" y="175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0" y="16"/>
                      <a:pt x="0" y="16"/>
                      <a:pt x="0" y="16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5A9F"/>
              </a:solidFill>
              <a:ln w="7938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CEDD205-3FF8-45D9-9515-D67A9FA9BD84}"/>
              </a:ext>
            </a:extLst>
          </p:cNvPr>
          <p:cNvGrpSpPr/>
          <p:nvPr/>
        </p:nvGrpSpPr>
        <p:grpSpPr>
          <a:xfrm>
            <a:off x="8943848" y="3236094"/>
            <a:ext cx="981849" cy="972580"/>
            <a:chOff x="5468716" y="6021113"/>
            <a:chExt cx="1158327" cy="1158328"/>
          </a:xfrm>
        </p:grpSpPr>
        <p:sp>
          <p:nvSpPr>
            <p:cNvPr id="137" name="Oval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C410C70-87EC-4C98-B21D-420E610D9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8716" y="6021113"/>
              <a:ext cx="1158327" cy="1158328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38" name="Freeform 6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7AF3E6DA-CB4C-4CCA-A7CE-3D5E05B1E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019" y="6721480"/>
              <a:ext cx="75918" cy="25519"/>
            </a:xfrm>
            <a:custGeom>
              <a:avLst/>
              <a:gdLst>
                <a:gd name="T0" fmla="*/ 0 w 57"/>
                <a:gd name="T1" fmla="*/ 19 h 19"/>
                <a:gd name="T2" fmla="*/ 0 w 57"/>
                <a:gd name="T3" fmla="*/ 14 h 19"/>
                <a:gd name="T4" fmla="*/ 15 w 57"/>
                <a:gd name="T5" fmla="*/ 0 h 19"/>
                <a:gd name="T6" fmla="*/ 57 w 57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19">
                  <a:moveTo>
                    <a:pt x="0" y="19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5" y="0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89973CA-B7E3-4195-A6EE-34AB1520C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3463" y="6579851"/>
              <a:ext cx="78470" cy="153750"/>
            </a:xfrm>
            <a:custGeom>
              <a:avLst/>
              <a:gdLst>
                <a:gd name="T0" fmla="*/ 0 w 59"/>
                <a:gd name="T1" fmla="*/ 0 h 115"/>
                <a:gd name="T2" fmla="*/ 0 w 59"/>
                <a:gd name="T3" fmla="*/ 62 h 115"/>
                <a:gd name="T4" fmla="*/ 15 w 59"/>
                <a:gd name="T5" fmla="*/ 77 h 115"/>
                <a:gd name="T6" fmla="*/ 45 w 59"/>
                <a:gd name="T7" fmla="*/ 77 h 115"/>
                <a:gd name="T8" fmla="*/ 59 w 59"/>
                <a:gd name="T9" fmla="*/ 91 h 115"/>
                <a:gd name="T10" fmla="*/ 59 w 59"/>
                <a:gd name="T11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15">
                  <a:moveTo>
                    <a:pt x="0" y="0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70"/>
                    <a:pt x="7" y="77"/>
                    <a:pt x="15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53" y="77"/>
                    <a:pt x="59" y="83"/>
                    <a:pt x="59" y="91"/>
                  </a:cubicBezTo>
                  <a:cubicBezTo>
                    <a:pt x="59" y="115"/>
                    <a:pt x="59" y="115"/>
                    <a:pt x="59" y="115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8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40A3E175-82D3-4031-97A9-66DAA2E86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533" y="6456086"/>
              <a:ext cx="107179" cy="46572"/>
            </a:xfrm>
            <a:custGeom>
              <a:avLst/>
              <a:gdLst>
                <a:gd name="T0" fmla="*/ 0 w 80"/>
                <a:gd name="T1" fmla="*/ 35 h 35"/>
                <a:gd name="T2" fmla="*/ 69 w 80"/>
                <a:gd name="T3" fmla="*/ 35 h 35"/>
                <a:gd name="T4" fmla="*/ 80 w 80"/>
                <a:gd name="T5" fmla="*/ 23 h 35"/>
                <a:gd name="T6" fmla="*/ 80 w 80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35">
                  <a:moveTo>
                    <a:pt x="0" y="35"/>
                  </a:moveTo>
                  <a:cubicBezTo>
                    <a:pt x="69" y="35"/>
                    <a:pt x="69" y="35"/>
                    <a:pt x="69" y="35"/>
                  </a:cubicBezTo>
                  <a:cubicBezTo>
                    <a:pt x="75" y="35"/>
                    <a:pt x="80" y="30"/>
                    <a:pt x="80" y="23"/>
                  </a:cubicBezTo>
                  <a:cubicBezTo>
                    <a:pt x="80" y="0"/>
                    <a:pt x="80" y="0"/>
                    <a:pt x="80" y="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Oval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0DFCEBC-F008-41C2-B4C0-3D68C4E28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9759" y="6745722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Oval 11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A1083B6-9C56-410E-980D-BC9F1355D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1310" y="6733601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Oval 12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3D2486D4-E721-48FE-8410-BD3A07CF1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451" y="6394203"/>
              <a:ext cx="61883" cy="61883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5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6C77C85-B438-4767-99A3-6BA4F4999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938" y="6640458"/>
              <a:ext cx="54865" cy="213719"/>
            </a:xfrm>
            <a:custGeom>
              <a:avLst/>
              <a:gdLst>
                <a:gd name="T0" fmla="*/ 0 w 41"/>
                <a:gd name="T1" fmla="*/ 0 h 160"/>
                <a:gd name="T2" fmla="*/ 0 w 41"/>
                <a:gd name="T3" fmla="*/ 145 h 160"/>
                <a:gd name="T4" fmla="*/ 15 w 41"/>
                <a:gd name="T5" fmla="*/ 160 h 160"/>
                <a:gd name="T6" fmla="*/ 41 w 41"/>
                <a:gd name="T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160">
                  <a:moveTo>
                    <a:pt x="0" y="0"/>
                  </a:moveTo>
                  <a:cubicBezTo>
                    <a:pt x="0" y="145"/>
                    <a:pt x="0" y="145"/>
                    <a:pt x="0" y="145"/>
                  </a:cubicBezTo>
                  <a:cubicBezTo>
                    <a:pt x="0" y="154"/>
                    <a:pt x="6" y="160"/>
                    <a:pt x="15" y="160"/>
                  </a:cubicBezTo>
                  <a:cubicBezTo>
                    <a:pt x="41" y="160"/>
                    <a:pt x="41" y="160"/>
                    <a:pt x="41" y="160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7C14A75-2B3C-4D41-8500-0A030524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803" y="6823554"/>
              <a:ext cx="61245" cy="61245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  <a:effectLst>
              <a:outerShdw dist="12700" dir="2700000" algn="tl" rotWithShape="0">
                <a:prstClr val="black">
                  <a:alpha val="25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6" name="Magnifying_Glass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6290101-5A29-43F1-B176-104533BA7924}"/>
                </a:ext>
              </a:extLst>
            </p:cNvPr>
            <p:cNvGrpSpPr/>
            <p:nvPr/>
          </p:nvGrpSpPr>
          <p:grpSpPr>
            <a:xfrm flipH="1">
              <a:off x="5690450" y="6269810"/>
              <a:ext cx="562017" cy="562017"/>
              <a:chOff x="5741782" y="1706805"/>
              <a:chExt cx="657225" cy="65722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1A29348-42FF-40E2-93C5-45EECCA66E7F}"/>
                  </a:ext>
                </a:extLst>
              </p:cNvPr>
              <p:cNvSpPr/>
              <p:nvPr/>
            </p:nvSpPr>
            <p:spPr>
              <a:xfrm>
                <a:off x="5769524" y="1733237"/>
                <a:ext cx="390525" cy="390525"/>
              </a:xfrm>
              <a:custGeom>
                <a:avLst/>
                <a:gdLst/>
                <a:ahLst/>
                <a:cxnLst/>
                <a:rect l="0" t="0" r="0" b="0"/>
                <a:pathLst>
                  <a:path w="390525" h="390525">
                    <a:moveTo>
                      <a:pt x="390049" y="198596"/>
                    </a:moveTo>
                    <a:cubicBezTo>
                      <a:pt x="390049" y="304333"/>
                      <a:pt x="304333" y="390049"/>
                      <a:pt x="198596" y="390049"/>
                    </a:cubicBezTo>
                    <a:cubicBezTo>
                      <a:pt x="92860" y="390049"/>
                      <a:pt x="7144" y="304333"/>
                      <a:pt x="7144" y="198596"/>
                    </a:cubicBezTo>
                    <a:cubicBezTo>
                      <a:pt x="7144" y="92860"/>
                      <a:pt x="92860" y="7144"/>
                      <a:pt x="198596" y="7144"/>
                    </a:cubicBezTo>
                    <a:cubicBezTo>
                      <a:pt x="304333" y="7144"/>
                      <a:pt x="390049" y="92860"/>
                      <a:pt x="390049" y="19859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8705D8FF-8D0E-4438-A8F6-14E2934B9101}"/>
                  </a:ext>
                </a:extLst>
              </p:cNvPr>
              <p:cNvSpPr/>
              <p:nvPr/>
            </p:nvSpPr>
            <p:spPr>
              <a:xfrm>
                <a:off x="5741782" y="1706805"/>
                <a:ext cx="657225" cy="657225"/>
              </a:xfrm>
              <a:custGeom>
                <a:avLst/>
                <a:gdLst/>
                <a:ahLst/>
                <a:cxnLst/>
                <a:rect l="0" t="0" r="0" b="0"/>
                <a:pathLst>
                  <a:path w="657225" h="657225">
                    <a:moveTo>
                      <a:pt x="649248" y="579358"/>
                    </a:moveTo>
                    <a:lnTo>
                      <a:pt x="464463" y="395526"/>
                    </a:lnTo>
                    <a:cubicBezTo>
                      <a:pt x="459701" y="390763"/>
                      <a:pt x="453033" y="390763"/>
                      <a:pt x="448271" y="395526"/>
                    </a:cubicBezTo>
                    <a:lnTo>
                      <a:pt x="439698" y="404098"/>
                    </a:lnTo>
                    <a:lnTo>
                      <a:pt x="395883" y="360283"/>
                    </a:lnTo>
                    <a:cubicBezTo>
                      <a:pt x="464463" y="274558"/>
                      <a:pt x="458748" y="149781"/>
                      <a:pt x="379691" y="70723"/>
                    </a:cubicBezTo>
                    <a:cubicBezTo>
                      <a:pt x="294918" y="-14049"/>
                      <a:pt x="156806" y="-14049"/>
                      <a:pt x="71081" y="70723"/>
                    </a:cubicBezTo>
                    <a:cubicBezTo>
                      <a:pt x="-14644" y="155496"/>
                      <a:pt x="-13692" y="293608"/>
                      <a:pt x="71081" y="379333"/>
                    </a:cubicBezTo>
                    <a:cubicBezTo>
                      <a:pt x="150138" y="458391"/>
                      <a:pt x="274916" y="464106"/>
                      <a:pt x="360641" y="395526"/>
                    </a:cubicBezTo>
                    <a:lnTo>
                      <a:pt x="404456" y="439341"/>
                    </a:lnTo>
                    <a:lnTo>
                      <a:pt x="395883" y="447913"/>
                    </a:lnTo>
                    <a:cubicBezTo>
                      <a:pt x="391121" y="452676"/>
                      <a:pt x="391121" y="459343"/>
                      <a:pt x="395883" y="464106"/>
                    </a:cubicBezTo>
                    <a:lnTo>
                      <a:pt x="579716" y="647938"/>
                    </a:lnTo>
                    <a:cubicBezTo>
                      <a:pt x="584478" y="652701"/>
                      <a:pt x="591146" y="652701"/>
                      <a:pt x="595908" y="647938"/>
                    </a:cubicBezTo>
                    <a:lnTo>
                      <a:pt x="647343" y="596503"/>
                    </a:lnTo>
                    <a:cubicBezTo>
                      <a:pt x="653058" y="591741"/>
                      <a:pt x="653058" y="584121"/>
                      <a:pt x="649248" y="579358"/>
                    </a:cubicBezTo>
                    <a:close/>
                    <a:moveTo>
                      <a:pt x="104418" y="346948"/>
                    </a:moveTo>
                    <a:cubicBezTo>
                      <a:pt x="36791" y="279321"/>
                      <a:pt x="36791" y="170736"/>
                      <a:pt x="104418" y="103108"/>
                    </a:cubicBezTo>
                    <a:cubicBezTo>
                      <a:pt x="172046" y="35481"/>
                      <a:pt x="280631" y="35481"/>
                      <a:pt x="348258" y="103108"/>
                    </a:cubicBezTo>
                    <a:cubicBezTo>
                      <a:pt x="415886" y="170736"/>
                      <a:pt x="415886" y="279321"/>
                      <a:pt x="348258" y="346948"/>
                    </a:cubicBezTo>
                    <a:cubicBezTo>
                      <a:pt x="280631" y="414576"/>
                      <a:pt x="172046" y="414576"/>
                      <a:pt x="104418" y="346948"/>
                    </a:cubicBezTo>
                    <a:close/>
                  </a:path>
                </a:pathLst>
              </a:custGeom>
              <a:solidFill>
                <a:srgbClr val="005A9F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AD3E42B-EBAE-4CCE-A290-C3D2E149E383}"/>
                  </a:ext>
                </a:extLst>
              </p:cNvPr>
              <p:cNvSpPr/>
              <p:nvPr/>
            </p:nvSpPr>
            <p:spPr>
              <a:xfrm>
                <a:off x="5913352" y="1788482"/>
                <a:ext cx="104775" cy="104775"/>
              </a:xfrm>
              <a:custGeom>
                <a:avLst/>
                <a:gdLst/>
                <a:ahLst/>
                <a:cxnLst/>
                <a:rect l="0" t="0" r="0" b="0"/>
                <a:pathLst>
                  <a:path w="104775" h="104775">
                    <a:moveTo>
                      <a:pt x="98584" y="52864"/>
                    </a:moveTo>
                    <a:cubicBezTo>
                      <a:pt x="98584" y="78114"/>
                      <a:pt x="78114" y="98584"/>
                      <a:pt x="52864" y="98584"/>
                    </a:cubicBezTo>
                    <a:cubicBezTo>
                      <a:pt x="27613" y="98584"/>
                      <a:pt x="7144" y="78114"/>
                      <a:pt x="7144" y="52864"/>
                    </a:cubicBezTo>
                    <a:cubicBezTo>
                      <a:pt x="7144" y="27613"/>
                      <a:pt x="27613" y="7144"/>
                      <a:pt x="52864" y="7144"/>
                    </a:cubicBezTo>
                    <a:cubicBezTo>
                      <a:pt x="78114" y="7144"/>
                      <a:pt x="98584" y="27613"/>
                      <a:pt x="98584" y="528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E96F46A6-CB14-4B5C-8F3B-5160F1DEC859}"/>
                  </a:ext>
                </a:extLst>
              </p:cNvPr>
              <p:cNvSpPr/>
              <p:nvPr/>
            </p:nvSpPr>
            <p:spPr>
              <a:xfrm>
                <a:off x="6128617" y="2121857"/>
                <a:ext cx="266700" cy="238125"/>
              </a:xfrm>
              <a:custGeom>
                <a:avLst/>
                <a:gdLst/>
                <a:ahLst/>
                <a:cxnLst/>
                <a:rect l="0" t="0" r="0" b="0"/>
                <a:pathLst>
                  <a:path w="266700" h="238125">
                    <a:moveTo>
                      <a:pt x="10001" y="32861"/>
                    </a:moveTo>
                    <a:lnTo>
                      <a:pt x="35719" y="7144"/>
                    </a:lnTo>
                    <a:lnTo>
                      <a:pt x="214789" y="186214"/>
                    </a:lnTo>
                    <a:cubicBezTo>
                      <a:pt x="216694" y="188119"/>
                      <a:pt x="219551" y="188119"/>
                      <a:pt x="221456" y="186214"/>
                    </a:cubicBezTo>
                    <a:lnTo>
                      <a:pt x="251936" y="155734"/>
                    </a:lnTo>
                    <a:lnTo>
                      <a:pt x="261461" y="165259"/>
                    </a:lnTo>
                    <a:cubicBezTo>
                      <a:pt x="265271" y="169069"/>
                      <a:pt x="265271" y="175736"/>
                      <a:pt x="261461" y="180499"/>
                    </a:cubicBezTo>
                    <a:lnTo>
                      <a:pt x="208121" y="233839"/>
                    </a:lnTo>
                    <a:cubicBezTo>
                      <a:pt x="204311" y="237649"/>
                      <a:pt x="197644" y="237649"/>
                      <a:pt x="192881" y="233839"/>
                    </a:cubicBezTo>
                    <a:lnTo>
                      <a:pt x="10001" y="48101"/>
                    </a:lnTo>
                    <a:cubicBezTo>
                      <a:pt x="6191" y="44291"/>
                      <a:pt x="6191" y="36671"/>
                      <a:pt x="10001" y="32861"/>
                    </a:cubicBezTo>
                    <a:close/>
                  </a:path>
                </a:pathLst>
              </a:custGeom>
              <a:solidFill>
                <a:srgbClr val="163E6A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FE3CFAE-A582-4034-943A-0EE702EA61DF}"/>
              </a:ext>
            </a:extLst>
          </p:cNvPr>
          <p:cNvGrpSpPr/>
          <p:nvPr/>
        </p:nvGrpSpPr>
        <p:grpSpPr>
          <a:xfrm>
            <a:off x="5605076" y="3228477"/>
            <a:ext cx="981849" cy="944711"/>
            <a:chOff x="5605076" y="3228477"/>
            <a:chExt cx="981849" cy="944711"/>
          </a:xfrm>
        </p:grpSpPr>
        <p:sp>
          <p:nvSpPr>
            <p:cNvPr id="165" name="Oval 9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BD01BF5A-5952-4916-BAD1-8B62B1C80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076" y="3228477"/>
              <a:ext cx="981849" cy="944711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  <a:extLst/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6" name="Group 30">
              <a:extLst>
                <a:ext uri="{FF2B5EF4-FFF2-40B4-BE49-F238E27FC236}">
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29C8C81-1445-4502-A068-7DF6E2E5EC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5227" y="3487459"/>
              <a:ext cx="541546" cy="437907"/>
              <a:chOff x="3469" y="1860"/>
              <a:chExt cx="742" cy="600"/>
            </a:xfrm>
            <a:solidFill>
              <a:schemeClr val="bg1"/>
            </a:solidFill>
          </p:grpSpPr>
          <p:sp>
            <p:nvSpPr>
              <p:cNvPr id="167" name="Freeform 31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A8F903D-79E1-4B48-B619-28BFF604E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" y="1906"/>
                <a:ext cx="375" cy="508"/>
              </a:xfrm>
              <a:custGeom>
                <a:avLst/>
                <a:gdLst>
                  <a:gd name="T0" fmla="*/ 186 w 375"/>
                  <a:gd name="T1" fmla="*/ 508 h 508"/>
                  <a:gd name="T2" fmla="*/ 0 w 375"/>
                  <a:gd name="T3" fmla="*/ 204 h 508"/>
                  <a:gd name="T4" fmla="*/ 16 w 375"/>
                  <a:gd name="T5" fmla="*/ 195 h 508"/>
                  <a:gd name="T6" fmla="*/ 168 w 375"/>
                  <a:gd name="T7" fmla="*/ 444 h 508"/>
                  <a:gd name="T8" fmla="*/ 168 w 375"/>
                  <a:gd name="T9" fmla="*/ 0 h 508"/>
                  <a:gd name="T10" fmla="*/ 375 w 375"/>
                  <a:gd name="T11" fmla="*/ 192 h 508"/>
                  <a:gd name="T12" fmla="*/ 365 w 375"/>
                  <a:gd name="T13" fmla="*/ 206 h 508"/>
                  <a:gd name="T14" fmla="*/ 186 w 375"/>
                  <a:gd name="T15" fmla="*/ 41 h 508"/>
                  <a:gd name="T16" fmla="*/ 186 w 375"/>
                  <a:gd name="T17" fmla="*/ 508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5" h="508">
                    <a:moveTo>
                      <a:pt x="186" y="508"/>
                    </a:moveTo>
                    <a:lnTo>
                      <a:pt x="0" y="204"/>
                    </a:lnTo>
                    <a:lnTo>
                      <a:pt x="16" y="195"/>
                    </a:lnTo>
                    <a:lnTo>
                      <a:pt x="168" y="444"/>
                    </a:lnTo>
                    <a:lnTo>
                      <a:pt x="168" y="0"/>
                    </a:lnTo>
                    <a:lnTo>
                      <a:pt x="375" y="192"/>
                    </a:lnTo>
                    <a:lnTo>
                      <a:pt x="365" y="206"/>
                    </a:lnTo>
                    <a:lnTo>
                      <a:pt x="186" y="41"/>
                    </a:lnTo>
                    <a:lnTo>
                      <a:pt x="186" y="5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Freeform 32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163E9A5-D4D7-46F3-A68A-31DBCD012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6" y="2098"/>
                <a:ext cx="501" cy="298"/>
              </a:xfrm>
              <a:custGeom>
                <a:avLst/>
                <a:gdLst>
                  <a:gd name="T0" fmla="*/ 9 w 501"/>
                  <a:gd name="T1" fmla="*/ 298 h 298"/>
                  <a:gd name="T2" fmla="*/ 0 w 501"/>
                  <a:gd name="T3" fmla="*/ 282 h 298"/>
                  <a:gd name="T4" fmla="*/ 493 w 501"/>
                  <a:gd name="T5" fmla="*/ 0 h 298"/>
                  <a:gd name="T6" fmla="*/ 501 w 501"/>
                  <a:gd name="T7" fmla="*/ 14 h 298"/>
                  <a:gd name="T8" fmla="*/ 9 w 501"/>
                  <a:gd name="T9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1" h="298">
                    <a:moveTo>
                      <a:pt x="9" y="298"/>
                    </a:moveTo>
                    <a:lnTo>
                      <a:pt x="0" y="282"/>
                    </a:lnTo>
                    <a:lnTo>
                      <a:pt x="493" y="0"/>
                    </a:lnTo>
                    <a:lnTo>
                      <a:pt x="501" y="14"/>
                    </a:lnTo>
                    <a:lnTo>
                      <a:pt x="9" y="2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933F7354-1A4F-4F3A-A729-897D80E3E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3" y="2096"/>
                <a:ext cx="614" cy="295"/>
              </a:xfrm>
              <a:custGeom>
                <a:avLst/>
                <a:gdLst>
                  <a:gd name="T0" fmla="*/ 16 w 614"/>
                  <a:gd name="T1" fmla="*/ 295 h 295"/>
                  <a:gd name="T2" fmla="*/ 0 w 614"/>
                  <a:gd name="T3" fmla="*/ 287 h 295"/>
                  <a:gd name="T4" fmla="*/ 131 w 614"/>
                  <a:gd name="T5" fmla="*/ 0 h 295"/>
                  <a:gd name="T6" fmla="*/ 506 w 614"/>
                  <a:gd name="T7" fmla="*/ 0 h 295"/>
                  <a:gd name="T8" fmla="*/ 614 w 614"/>
                  <a:gd name="T9" fmla="*/ 287 h 295"/>
                  <a:gd name="T10" fmla="*/ 596 w 614"/>
                  <a:gd name="T11" fmla="*/ 295 h 295"/>
                  <a:gd name="T12" fmla="*/ 494 w 614"/>
                  <a:gd name="T13" fmla="*/ 18 h 295"/>
                  <a:gd name="T14" fmla="*/ 143 w 614"/>
                  <a:gd name="T15" fmla="*/ 18 h 295"/>
                  <a:gd name="T16" fmla="*/ 16 w 614"/>
                  <a:gd name="T17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4" h="295">
                    <a:moveTo>
                      <a:pt x="16" y="295"/>
                    </a:moveTo>
                    <a:lnTo>
                      <a:pt x="0" y="287"/>
                    </a:lnTo>
                    <a:lnTo>
                      <a:pt x="131" y="0"/>
                    </a:lnTo>
                    <a:lnTo>
                      <a:pt x="506" y="0"/>
                    </a:lnTo>
                    <a:lnTo>
                      <a:pt x="614" y="287"/>
                    </a:lnTo>
                    <a:lnTo>
                      <a:pt x="596" y="295"/>
                    </a:lnTo>
                    <a:lnTo>
                      <a:pt x="494" y="18"/>
                    </a:lnTo>
                    <a:lnTo>
                      <a:pt x="143" y="18"/>
                    </a:lnTo>
                    <a:lnTo>
                      <a:pt x="16" y="29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Oval 34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FAE0B13E-4DC0-42EA-9229-E31F144CC2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1860"/>
                <a:ext cx="144" cy="144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Oval 35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0F1BE207-4473-49D2-A333-3FD92563D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4" y="2039"/>
                <a:ext cx="145" cy="146"/>
              </a:xfrm>
              <a:prstGeom prst="ellipse">
                <a:avLst/>
              </a:prstGeom>
              <a:solidFill>
                <a:srgbClr val="005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Oval 36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A363ECD9-8017-4D90-A72D-CF4756DCD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9" y="2032"/>
                <a:ext cx="146" cy="146"/>
              </a:xfrm>
              <a:prstGeom prst="ellipse">
                <a:avLst/>
              </a:prstGeom>
              <a:solidFill>
                <a:srgbClr val="013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Oval 37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76149A3-1614-48AC-95B4-B1BB21C63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8" y="2314"/>
                <a:ext cx="144" cy="146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Oval 38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D2F3C3F6-5AF6-4553-BAE5-8857AFA0FF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2314"/>
                <a:ext cx="145" cy="146"/>
              </a:xfrm>
              <a:prstGeom prst="ellipse">
                <a:avLst/>
              </a:prstGeom>
              <a:solidFill>
                <a:srgbClr val="0139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Oval 39">
                <a:extLst>
                  <a:ext uri="{FF2B5EF4-FFF2-40B4-BE49-F238E27FC236}">
    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290F50AE-B4F5-4B30-BE67-2C9A71D57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2314"/>
                <a:ext cx="145" cy="146"/>
              </a:xfrm>
              <a:prstGeom prst="ellipse">
                <a:avLst/>
              </a:prstGeom>
              <a:solidFill>
                <a:srgbClr val="005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4="http://schemas.microsoft.com/office/drawing/2010/main" xmlns:p14="http://schemas.microsoft.com/office/powerpoint/2010/main" xmlns:mc="http://schemas.openxmlformats.org/markup-compatibility/2006" xmlns:a16="http://schemas.microsoft.com/office/drawing/2014/main" id="{5BBE4CA2-8C90-4E71-8871-11D37DEE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AI</a:t>
            </a:r>
          </a:p>
        </p:txBody>
      </p:sp>
    </p:spTree>
    <p:extLst>
      <p:ext uri="{BB962C8B-B14F-4D97-AF65-F5344CB8AC3E}">
        <p14:creationId xmlns:p14="http://schemas.microsoft.com/office/powerpoint/2010/main" val="194790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311" y="533400"/>
            <a:ext cx="8740142" cy="767626"/>
          </a:xfrm>
        </p:spPr>
        <p:txBody>
          <a:bodyPr/>
          <a:lstStyle/>
          <a:p>
            <a:pPr algn="ctr"/>
            <a:r>
              <a:rPr lang="en-NZ" sz="4000" dirty="0" err="1">
                <a:latin typeface="+mn-lt"/>
              </a:rPr>
              <a:t>Algoritmo</a:t>
            </a:r>
            <a:r>
              <a:rPr lang="en-NZ" sz="4000" dirty="0">
                <a:latin typeface="+mn-lt"/>
              </a:rPr>
              <a:t> de ML </a:t>
            </a:r>
            <a:r>
              <a:rPr lang="en-NZ" sz="4000" dirty="0" err="1">
                <a:latin typeface="+mn-lt"/>
              </a:rPr>
              <a:t>azul</a:t>
            </a:r>
            <a:endParaRPr lang="en-NZ" sz="4000" b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676400"/>
            <a:ext cx="4724400" cy="50836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Rectangle 3"/>
          <p:cNvSpPr/>
          <p:nvPr/>
        </p:nvSpPr>
        <p:spPr bwMode="auto">
          <a:xfrm>
            <a:off x="4553882" y="3962400"/>
            <a:ext cx="3429000" cy="1676400"/>
          </a:xfrm>
          <a:prstGeom prst="rect">
            <a:avLst/>
          </a:prstGeom>
          <a:noFill/>
          <a:ln w="69850">
            <a:solidFill>
              <a:srgbClr val="FF0066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398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11775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 xsi:nil="true"/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2018-09-29T00:00:00+00:00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BRK2304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2018-09-22T00:00:00+00:00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B48D1E-D119-428B-A188-985CA81B97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47d3974d-46f7-4cfd-89cd-4e9d6059d1b6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ddb0597f-8e9a-4a23-b2e2-042b80ce4c19"/>
    <ds:schemaRef ds:uri="http://schemas.microsoft.com/office/2006/metadata/properties"/>
    <ds:schemaRef ds:uri="http://purl.org/dc/dcmitype/"/>
    <ds:schemaRef ds:uri="5a4b3278-325d-441a-b38f-6f1926bc734e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16463</TotalTime>
  <Words>1456</Words>
  <Application>Microsoft Office PowerPoint</Application>
  <PresentationFormat>Panorámica</PresentationFormat>
  <Paragraphs>280</Paragraphs>
  <Slides>31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41" baseType="lpstr">
      <vt:lpstr>Arial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5-50203_Microsoft_Ignite_Template</vt:lpstr>
      <vt:lpstr>1_5-50203_Microsoft_Ignite_Template</vt:lpstr>
      <vt:lpstr>Cognitive services and azure machine learning</vt:lpstr>
      <vt:lpstr>Agenda</vt:lpstr>
      <vt:lpstr>¿Qué es Machine Learning?</vt:lpstr>
      <vt:lpstr>Clasificación De Machine Learning</vt:lpstr>
      <vt:lpstr>Presentación de PowerPoint</vt:lpstr>
      <vt:lpstr>Presentación de PowerPoint</vt:lpstr>
      <vt:lpstr>Presentación de PowerPoint</vt:lpstr>
      <vt:lpstr>Azure AI</vt:lpstr>
      <vt:lpstr>Algoritmo de ML azul</vt:lpstr>
      <vt:lpstr>Presentación de PowerPoint</vt:lpstr>
      <vt:lpstr>Machine Learning en Azure</vt:lpstr>
      <vt:lpstr>Cómo los servicios cognitivos de Microsoft pueden ayudar a sus aplicaciones a comunicarse con las personas</vt:lpstr>
      <vt:lpstr>Presentación de PowerPoint</vt:lpstr>
      <vt:lpstr>Presentación de PowerPoint</vt:lpstr>
      <vt:lpstr>¿Qué es el traductor de Microsoft (texto)?</vt:lpstr>
      <vt:lpstr>Se trata de datos</vt:lpstr>
      <vt:lpstr>¿Qué es la API de traducción de voz de traductor?</vt:lpstr>
      <vt:lpstr>Cómo funciona la traducción de voz</vt:lpstr>
      <vt:lpstr>TrueText: corrección de voz</vt:lpstr>
      <vt:lpstr>Cómo funciona el traductor de voz</vt:lpstr>
      <vt:lpstr>Cómo funciona la traducción de voz</vt:lpstr>
      <vt:lpstr>el espacio de trabajo del equipo - lógico</vt:lpstr>
      <vt:lpstr>el espacio de trabajo del equipo - físico</vt:lpstr>
      <vt:lpstr>espacio de trabajo, almacenes de datos y cómputo</vt:lpstr>
      <vt:lpstr>el espacio de trabajo del equipo</vt:lpstr>
      <vt:lpstr>Ejecutar Experimentos</vt:lpstr>
      <vt:lpstr>the team workspace</vt:lpstr>
      <vt:lpstr>Presentación de PowerPoint</vt:lpstr>
      <vt:lpstr>(BONUS TRACK) desplegando su modelo</vt:lpstr>
      <vt:lpstr>Presentación de PowerPoint</vt:lpstr>
      <vt:lpstr>Presentación de PowerPoint</vt:lpstr>
    </vt:vector>
  </TitlesOfParts>
  <Manager>&lt;Comms manager name here&gt;</Manager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Microsoft Ignite</dc:subject>
  <dc:creator>Brieanne Vanderpool</dc:creator>
  <cp:keywords>Microsoft Ignite</cp:keywords>
  <dc:description/>
  <cp:lastModifiedBy>CARLA</cp:lastModifiedBy>
  <cp:revision>38</cp:revision>
  <dcterms:created xsi:type="dcterms:W3CDTF">2018-08-10T17:04:28Z</dcterms:created>
  <dcterms:modified xsi:type="dcterms:W3CDTF">2019-08-12T22:35:58Z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</Properties>
</file>